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77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68" r:id="rId14"/>
    <p:sldId id="272" r:id="rId15"/>
    <p:sldId id="280" r:id="rId16"/>
    <p:sldId id="281" r:id="rId17"/>
    <p:sldId id="288" r:id="rId18"/>
    <p:sldId id="289" r:id="rId19"/>
    <p:sldId id="291" r:id="rId20"/>
    <p:sldId id="290" r:id="rId21"/>
    <p:sldId id="292" r:id="rId22"/>
    <p:sldId id="293" r:id="rId23"/>
    <p:sldId id="294" r:id="rId24"/>
    <p:sldId id="295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93" autoAdjust="0"/>
  </p:normalViewPr>
  <p:slideViewPr>
    <p:cSldViewPr>
      <p:cViewPr>
        <p:scale>
          <a:sx n="78" d="100"/>
          <a:sy n="78" d="100"/>
        </p:scale>
        <p:origin x="-173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«Сенсорное развитие детей раннего возраста»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29090" cy="1714512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воспитатель 1 квалификационной категории: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Терновская О.С.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1143000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Два температурных определения (тепло, холодно)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1"/>
          <a:stretch>
            <a:fillRect/>
          </a:stretch>
        </p:blipFill>
        <p:spPr>
          <a:xfrm>
            <a:off x="2285984" y="1857364"/>
            <a:ext cx="4071966" cy="46434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Пять типов запаха (сладкий, горький, свежий, легкий, тяжелый).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39756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96"/>
          <a:stretch>
            <a:fillRect/>
          </a:stretch>
        </p:blipFill>
        <p:spPr>
          <a:xfrm>
            <a:off x="2285984" y="2571744"/>
            <a:ext cx="5000660" cy="39830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Требования сенсорного воспитания в 2-3 года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и способность назвать 4 цвета, а также правильно подбирать их по образцу;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трехразмерную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матрешку;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правильно собрать цветную пирамидку из 4-6 колец разного размера;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правильно соотносить конфигурацию объемных фигур с плоскими;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Узнавать геометрические фигуры «круг», «квадрат», «треугольник» находить похожие на них предметы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5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928934"/>
            <a:ext cx="4143404" cy="3181353"/>
          </a:xfrm>
          <a:prstGeom prst="rect">
            <a:avLst/>
          </a:prstGeom>
        </p:spPr>
      </p:pic>
      <p:pic>
        <p:nvPicPr>
          <p:cNvPr id="6" name="Содержимое 5" descr="SANY03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89538"/>
            <a:ext cx="4110038" cy="3082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Слуховое восприятие</a:t>
            </a:r>
            <a:endParaRPr lang="ru-RU" dirty="0"/>
          </a:p>
        </p:txBody>
      </p:sp>
      <p:pic>
        <p:nvPicPr>
          <p:cNvPr id="5" name="Содержимое 4" descr="igru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143404" cy="28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llust_0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Осязательное восприятие</a:t>
            </a:r>
            <a:endParaRPr lang="ru-RU" dirty="0"/>
          </a:p>
        </p:txBody>
      </p:sp>
      <p:pic>
        <p:nvPicPr>
          <p:cNvPr id="5" name="Содержимое 4" descr="71759_html_mf2df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3909223" cy="2428892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43338" cy="2500330"/>
          </a:xfrm>
          <a:prstGeom prst="rect">
            <a:avLst/>
          </a:prstGeom>
        </p:spPr>
      </p:pic>
      <p:pic>
        <p:nvPicPr>
          <p:cNvPr id="7" name="Рисунок 6" descr="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213" y="4249286"/>
            <a:ext cx="3540738" cy="2394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8072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Фольга.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1"/>
            <a:ext cx="3571900" cy="2322889"/>
          </a:xfrm>
          <a:prstGeom prst="rect">
            <a:avLst/>
          </a:prstGeom>
        </p:spPr>
      </p:pic>
      <p:pic>
        <p:nvPicPr>
          <p:cNvPr id="6" name="Рисунок 5" descr="folga9.jpg"/>
          <p:cNvPicPr>
            <a:picLocks noChangeAspect="1"/>
          </p:cNvPicPr>
          <p:nvPr/>
        </p:nvPicPr>
        <p:blipFill>
          <a:blip r:embed="rId3" cstate="print"/>
          <a:srcRect l="5161" r="7109"/>
          <a:stretch>
            <a:fillRect/>
          </a:stretch>
        </p:blipFill>
        <p:spPr>
          <a:xfrm>
            <a:off x="785786" y="2786058"/>
            <a:ext cx="3929090" cy="2886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Крупы, сушёная фасоль, шишки, каштаны.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 cstate="print"/>
          <a:srcRect t="15958" r="4254" b="10238"/>
          <a:stretch>
            <a:fillRect/>
          </a:stretch>
        </p:blipFill>
        <p:spPr>
          <a:xfrm>
            <a:off x="5357818" y="2143116"/>
            <a:ext cx="3214710" cy="2643206"/>
          </a:xfrm>
          <a:prstGeom prst="rect">
            <a:avLst/>
          </a:prstGeom>
        </p:spPr>
      </p:pic>
      <p:pic>
        <p:nvPicPr>
          <p:cNvPr id="6" name="Рисунок 5" descr="игры-на-развитие-органов-чувств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3"/>
            <a:ext cx="3115342" cy="2071702"/>
          </a:xfrm>
          <a:prstGeom prst="rect">
            <a:avLst/>
          </a:prstGeom>
        </p:spPr>
      </p:pic>
      <p:pic>
        <p:nvPicPr>
          <p:cNvPr id="7" name="Рисунок 6" descr="ShishkiElovie_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3357586" cy="2571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5757874" cy="452596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Песок, вода.</a:t>
            </a: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5069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1"/>
            <a:ext cx="4483120" cy="3428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535785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b="1" dirty="0" smtClean="0">
              <a:solidFill>
                <a:srgbClr val="201F1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Мир входит в сознание человека                                                лишь через дверь органов внешних                                    чувств.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Если она закрыта, то он не может                                                   войти в него</a:t>
            </a:r>
            <a:r>
              <a:rPr lang="ru-RU" altLang="ru-RU" sz="2400" b="1" dirty="0" smtClean="0">
                <a:solidFill>
                  <a:srgbClr val="201F10"/>
                </a:solidFill>
                <a:latin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201F10"/>
                </a:solidFill>
              </a:rPr>
              <a:t>не может вступить с                                                 ним в связь.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Мир тогда не существует для                                               сознания.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</a:t>
            </a:r>
            <a:r>
              <a:rPr lang="ru-RU" altLang="ru-RU" sz="2400" b="1" dirty="0" err="1" smtClean="0">
                <a:solidFill>
                  <a:srgbClr val="201F10"/>
                </a:solidFill>
              </a:rPr>
              <a:t>Б.Прейер</a:t>
            </a:r>
            <a:endParaRPr lang="ru-RU" altLang="ru-RU" sz="2400" b="1" dirty="0" smtClean="0">
              <a:solidFill>
                <a:srgbClr val="201F1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2" cstate="print"/>
          <a:srcRect b="11119"/>
          <a:stretch>
            <a:fillRect/>
          </a:stretch>
        </p:blipFill>
        <p:spPr bwMode="auto">
          <a:xfrm>
            <a:off x="5786446" y="2428868"/>
            <a:ext cx="3076575" cy="338772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39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«Мешочек с секретом»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e359eceba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3"/>
            <a:ext cx="3224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55_html_m6d2f89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430" cy="233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909ce9f6bc77b094546d8648f0e1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2643206" cy="266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525963"/>
          </a:xfrm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Игры с куклами</a:t>
            </a:r>
          </a:p>
          <a:p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71834" cy="2219400"/>
          </a:xfrm>
          <a:prstGeom prst="rect">
            <a:avLst/>
          </a:prstGeom>
        </p:spPr>
      </p:pic>
      <p:pic>
        <p:nvPicPr>
          <p:cNvPr id="6" name="Рисунок 5" descr="gift_for_girl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14554"/>
            <a:ext cx="3121152" cy="2511552"/>
          </a:xfrm>
          <a:prstGeom prst="rect">
            <a:avLst/>
          </a:prstGeom>
        </p:spPr>
      </p:pic>
      <p:pic>
        <p:nvPicPr>
          <p:cNvPr id="7" name="Рисунок 6" descr="nikh-igrat-i-kakie-po.jpg"/>
          <p:cNvPicPr>
            <a:picLocks noChangeAspect="1"/>
          </p:cNvPicPr>
          <p:nvPr/>
        </p:nvPicPr>
        <p:blipFill>
          <a:blip r:embed="rId4" cstate="print"/>
          <a:srcRect l="10911" r="18538"/>
          <a:stretch>
            <a:fillRect/>
          </a:stretch>
        </p:blipFill>
        <p:spPr>
          <a:xfrm>
            <a:off x="2857488" y="3929066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f1382bae890218c53293a3d03e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765342" cy="1928826"/>
          </a:xfrm>
          <a:prstGeom prst="rect">
            <a:avLst/>
          </a:prstGeom>
        </p:spPr>
      </p:pic>
      <p:pic>
        <p:nvPicPr>
          <p:cNvPr id="6" name="Рисунок 5" descr="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680421" cy="2000264"/>
          </a:xfrm>
          <a:prstGeom prst="rect">
            <a:avLst/>
          </a:prstGeom>
        </p:spPr>
      </p:pic>
      <p:pic>
        <p:nvPicPr>
          <p:cNvPr id="7" name="Рисунок 6" descr="416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690810" cy="1971859"/>
          </a:xfrm>
          <a:prstGeom prst="rect">
            <a:avLst/>
          </a:prstGeom>
        </p:spPr>
      </p:pic>
      <p:pic>
        <p:nvPicPr>
          <p:cNvPr id="8" name="Рисунок 7" descr="dlya-malyshey-sobiraem-urozhay-art.1103-1-3-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429132"/>
            <a:ext cx="3357586" cy="23117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Природа и окружающий мир как важнейший элемент сенсорного воспитания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714488"/>
            <a:ext cx="2382528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адик\садик1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befaf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643314"/>
            <a:ext cx="3047748" cy="28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Литература: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Башаева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Т.В. Развитие восприятия у детей. Форма, цвет, звук.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Попул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для родителей и педагогов. – Ярославль: Академия развития, 1997. – 237 с.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 Воспитание сенсорной культуры ребёнка от рождения до 6 лет: Кн. для воспитателя дет. сада /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Э.Г. Пилюгина, Н.Б.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Под ред.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М.: Просвещение, 1995. – 144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Л.С. Педагогическая психология / Под ред. В.В. Давыдова. - М.: Педагогика, 2010 – 480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Галанова Т.В. Развивающие игры с малышами до 3-х лет. Популярное пособие для родителей и педагогов. – Ярославль: Академия развития, 1996. – 240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Дубровина И.В. и др. Психология: Учебник для студ. сред.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заведений. - М.: Издательский центр "Академия", 2002. – 464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Пилюгина Э.Г. Сенсорные способности малыша. / Развитие восприятия цвета, формы и величины у детей от рождения до трех лет./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Мозайка-Синтез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2003г.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Н.Н., В.Н. Аванесовой. Сенсорное воспитание в детском саду: Пособие для воспитателей – 2-е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– М.: Просвещение, 2001. – 192 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1" y="0"/>
            <a:ext cx="8929718" cy="1143000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800" y="2920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Спасибо </a:t>
            </a:r>
            <a:r>
              <a:rPr lang="ru-RU" b="1" smtClean="0">
                <a:solidFill>
                  <a:schemeClr val="hlink"/>
                </a:solidFill>
              </a:rPr>
              <a:t>за внимание!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3412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4286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Сенсорное развитие ребенка </a:t>
            </a:r>
            <a:r>
              <a:rPr lang="ru-RU" dirty="0" smtClean="0"/>
              <a:t>– </a:t>
            </a:r>
            <a:r>
              <a:rPr lang="ru-RU" sz="4000" dirty="0" smtClean="0"/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670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4800" b="1" cap="all" dirty="0" smtClean="0">
                <a:solidFill>
                  <a:srgbClr val="7030A0"/>
                </a:solidFill>
                <a:latin typeface="Comic Sans MS" pitchFamily="66" charset="0"/>
              </a:rPr>
              <a:t>ВИДЫ СЕНСОРНЫХ ОЩУЩЕНИЙ</a:t>
            </a:r>
            <a:r>
              <a:rPr lang="ru-RU" sz="5400" b="1" dirty="0">
                <a:solidFill>
                  <a:schemeClr val="hlink"/>
                </a:solidFill>
              </a:rPr>
              <a:t/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визуальные (зрительные);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осязательные;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обонятельные;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слуховые;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вкусовые.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5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43866" cy="1143008"/>
          </a:xfrm>
        </p:spPr>
        <p:txBody>
          <a:bodyPr/>
          <a:lstStyle/>
          <a:p>
            <a:r>
              <a:rPr lang="ru-RU" sz="40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ЭТАЛОННАЯ СИСТЕМА ДЛЯ ДЕТЕЙ РАННЕГО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i="1" dirty="0" smtClean="0"/>
              <a:t>Основные цвета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6831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29642" cy="1143008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45563_98809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14348" y="2928934"/>
            <a:ext cx="7786742" cy="2143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1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939916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857488" y="2143116"/>
            <a:ext cx="4071966" cy="43577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Четыре вкуса (сладкий, горький, соленый,    кислый)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7358114" cy="4286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1978</TotalTime>
  <Words>528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Возрастные особенности детей третьего года жизни</vt:lpstr>
      <vt:lpstr> «Сенсорное развитие детей раннего возраста»</vt:lpstr>
      <vt:lpstr>Слайд 2</vt:lpstr>
      <vt:lpstr>Слайд 3</vt:lpstr>
      <vt:lpstr> ВИДЫ СЕНСОРНЫХ ОЩУЩЕНИЙ </vt:lpstr>
      <vt:lpstr>ЭТАЛОННАЯ СИСТЕМА ДЛЯ ДЕТЕЙ РАННЕГО ВОЗРАСТА</vt:lpstr>
      <vt:lpstr>Геометрические формы (квадрат, треугольник, прямоугольник, круг, овал) </vt:lpstr>
      <vt:lpstr>Три размера (величины) предмета: большой, средний, маленький </vt:lpstr>
      <vt:lpstr>Музыкальные ноты, звуки родного языка </vt:lpstr>
      <vt:lpstr>Четыре вкуса (сладкий, горький, соленый,    кислый) </vt:lpstr>
      <vt:lpstr>Два температурных определения (тепло, холодно) </vt:lpstr>
      <vt:lpstr>Пять типов запаха (сладкий, горький, свежий, легкий, тяжелый). </vt:lpstr>
      <vt:lpstr>Требования сенсорного воспитания в 2-3 года</vt:lpstr>
      <vt:lpstr>Сенсорное развитие происходит в различных видах детской деятельности. </vt:lpstr>
      <vt:lpstr>Зрительное восприятие</vt:lpstr>
      <vt:lpstr>Слуховое восприятие</vt:lpstr>
      <vt:lpstr>Осязательное восприятие</vt:lpstr>
      <vt:lpstr>Полезные материалы:</vt:lpstr>
      <vt:lpstr>Слайд 18</vt:lpstr>
      <vt:lpstr>Слайд 19</vt:lpstr>
      <vt:lpstr>Слайд 20</vt:lpstr>
      <vt:lpstr>Слайд 21</vt:lpstr>
      <vt:lpstr>Слайд 22</vt:lpstr>
      <vt:lpstr>Природа и окружающий мир как важнейший элемент сенсорного воспитания</vt:lpstr>
      <vt:lpstr>Литература: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Danil</cp:lastModifiedBy>
  <cp:revision>81</cp:revision>
  <dcterms:created xsi:type="dcterms:W3CDTF">2013-11-18T18:26:32Z</dcterms:created>
  <dcterms:modified xsi:type="dcterms:W3CDTF">2019-10-22T16:00:23Z</dcterms:modified>
</cp:coreProperties>
</file>