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61" r:id="rId5"/>
    <p:sldId id="262" r:id="rId6"/>
    <p:sldId id="260" r:id="rId7"/>
    <p:sldId id="276" r:id="rId8"/>
    <p:sldId id="263" r:id="rId9"/>
    <p:sldId id="277" r:id="rId10"/>
    <p:sldId id="278" r:id="rId11"/>
    <p:sldId id="264" r:id="rId12"/>
    <p:sldId id="279" r:id="rId13"/>
    <p:sldId id="270" r:id="rId14"/>
    <p:sldId id="282" r:id="rId15"/>
    <p:sldId id="283" r:id="rId16"/>
    <p:sldId id="271" r:id="rId17"/>
    <p:sldId id="280" r:id="rId18"/>
    <p:sldId id="265" r:id="rId19"/>
    <p:sldId id="281" r:id="rId20"/>
    <p:sldId id="266" r:id="rId21"/>
    <p:sldId id="267" r:id="rId22"/>
    <p:sldId id="274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76698F-69E9-4687-9348-66F1FE5348B8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E7A248-84FE-480B-A26C-07A3064F6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66A0-6D2C-4349-822E-0828CF0F9562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3F62-33D1-497B-B103-7F31DC6E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9B60-BA57-4A12-99FC-176348F292A7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6E02-64E0-47E7-86C4-8E42E4B5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675-1FFD-4AEB-A8B2-2E0DC6D99BC6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E316-784F-427B-B75F-F7D39FDF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AC47-8963-4792-944A-388001A89EED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60E9-18C8-429C-AAA6-442CAA78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209C-1160-4521-963D-BE3CB2DFD6C0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C7D9-84FB-4F2B-9C6B-B615E2BF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A81-4847-472C-896C-255956B2CBDD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E43A-EC62-470D-A5FD-7520729E4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06F8-04A6-484C-8301-C77B3BBC9EDB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AC62-A4BA-4D9E-83D3-BDC162D7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0CCC-8ED4-4242-B077-0A79D0C1A00E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3148-1250-4651-BDFA-AA8522102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D3FF-E88E-4A31-88C7-C83969FE0034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9151-C6A5-4384-A7FF-FBE9DEFF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E142-BF9B-40CC-9DA7-7FD0B640BB52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2C86-6357-43E5-9EBD-5114EC81B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F4F7-10FE-4419-B496-00363E90AA16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BA09-A3C6-4970-9C04-6FC8C7DC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85268-BB70-4613-8B79-5A7DC1870620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1E584-AFF9-46F9-BEDD-5E173299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4" r:id="rId2"/>
    <p:sldLayoutId id="2147483702" r:id="rId3"/>
    <p:sldLayoutId id="2147483703" r:id="rId4"/>
    <p:sldLayoutId id="214748370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Click="0" advTm="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105;&#1084;&#1080;&#1085;&#1072;\detskie_pesni_-_ulibka_(zvukoff.ru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116296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2466">
            <a:off x="4908550" y="3997325"/>
            <a:ext cx="2381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12776"/>
            <a:ext cx="7772400" cy="288032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Проект: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« Умелые ручки»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Развитие мелкой моторики у детей младшего дошкольного возраста.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</a:br>
            <a:endParaRPr lang="ru-RU" sz="4000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429132"/>
            <a:ext cx="4929222" cy="2143140"/>
          </a:xfrm>
        </p:spPr>
        <p:txBody>
          <a:bodyPr/>
          <a:lstStyle/>
          <a:p>
            <a:pPr algn="r" eaLnBrk="1" hangingPunct="1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Подготовила:Терновская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Оксана Сергеевна  воспитатель МКОУ СОШ№ 4 дошкольные группы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149" name="Рисунок 3" descr="116296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4813"/>
            <a:ext cx="2741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362ee41f536668c758923e634eb0cb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836613"/>
            <a:ext cx="14636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362ee41f536668c758923e634eb0cb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068638"/>
            <a:ext cx="1465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9" descr="362ee41f536668c758923e634eb0cb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738" y="4005263"/>
            <a:ext cx="1465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etskie_pesni_-_ulib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5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ладошками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SANY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4038600" cy="3028950"/>
          </a:xfrm>
        </p:spPr>
      </p:pic>
      <p:pic>
        <p:nvPicPr>
          <p:cNvPr id="8" name="Содержимое 7" descr="SANY01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4038600" cy="3028950"/>
          </a:xfrm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3429000"/>
            <a:ext cx="8229600" cy="16430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Выкладывание  пробками изображения по контуру;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Перемещение пальчиков на пробках, как на лыжах;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Выстраивание башни;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Нанизывание крупных бусин на леску;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Перетирание, перекатывание между ладонями;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Вдавливание в пластилин.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207170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Игры с бусинами , пробками от бутылок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8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бусинами и пробками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SANY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1428735"/>
            <a:ext cx="3905279" cy="2928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Содержимое 9" descr="игры  с пробкам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3885" y="1428736"/>
            <a:ext cx="3905277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273858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Пальчиковый театр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Помогает развивать речь;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Способствует овладению навыками мелкой моторики;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25" y="4357688"/>
            <a:ext cx="778668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latin typeface="+mn-lt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827088" y="1700213"/>
            <a:ext cx="7777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Развивает  внимание, память, мышление, воображение;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Снимает тревожность;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Повышает работоспособность головного мозга.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69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пальчиковый теат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4000528" cy="2653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SANY01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3929090" cy="2694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SANY01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3714776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SANY01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4191029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Игры с прищепками, пуговицами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87450" y="2492375"/>
            <a:ext cx="7200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Прикрепление прищепок по длине, краю предмета;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Развешивание  разноцветных платочков после стирки;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Перетирание пуговиц между ладонями;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Пересыпание из ладошки в ладошку;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Выкладывание изображения по контуру;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Поиск больших, квадратных, гладких и пр. пуговиц;</a:t>
            </a:r>
            <a:br>
              <a:rPr lang="ru-RU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Пересыпание пуговиц в прорезь в банке.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3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пуговицами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пуговиц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585" y="1428736"/>
            <a:ext cx="6325935" cy="471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Функциональные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застежки, игры-шнуровки.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900113" y="2492375"/>
            <a:ext cx="72009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67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ANY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649860" cy="410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SANY0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038600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NY009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«Истоки способностей и дарований детей находятся на кончиках  их пальцев. От«И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В.А.Сухомлинский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71500" y="2643188"/>
            <a:ext cx="184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0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636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91016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20896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285875"/>
          </a:xfrm>
        </p:spPr>
        <p:txBody>
          <a:bodyPr/>
          <a:lstStyle/>
          <a:p>
            <a:pPr eaLnBrk="1" hangingPunct="1"/>
            <a:r>
              <a:rPr lang="ru-RU" sz="3000" smtClean="0"/>
              <a:t/>
            </a:r>
            <a:br>
              <a:rPr lang="ru-RU" sz="3000" smtClean="0"/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2105025"/>
            <a:ext cx="72151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67544" y="476672"/>
            <a:ext cx="7929618" cy="65935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Игры с пеком и водой, с крупами, сухие бассейны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692275" y="1997075"/>
            <a:ext cx="684053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Погружение рук в песок;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Просеивание между ладонями, пальцами; 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Использование сухих бассейнов для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самомассажа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кистей;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Прячем ручки в крупе, ищем сюрпризы;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Перебираем, пересыпаем, рисуем;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Мочим губку одной рукой и выжимаем другой…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6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90915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963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Графические упражнения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340100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Знакомство с карандашом;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Графические упражнения «Дорожки»;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Закрашивание – умение видеть контур(сначала даём на примере геометрических фигур, затем простейших контуров предметов)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77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getImage (8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428604"/>
            <a:ext cx="8064500" cy="5984875"/>
          </a:xfrm>
        </p:spPr>
      </p:pic>
    </p:spTree>
  </p:cSld>
  <p:clrMapOvr>
    <a:masterClrMapping/>
  </p:clrMapOvr>
  <p:transition advClick="0" advTm="52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2952327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0_7e2a3_db0e387a_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714625"/>
            <a:ext cx="432117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3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NY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766" y="1357313"/>
            <a:ext cx="6358467" cy="4768850"/>
          </a:xfrm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1162967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60992">
            <a:off x="1557337" y="1154113"/>
            <a:ext cx="284321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oto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3600400" cy="301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500188"/>
          </a:xfrm>
        </p:spPr>
        <p:txBody>
          <a:bodyPr/>
          <a:lstStyle/>
          <a:p>
            <a:pPr eaLnBrk="1" hangingPunct="1"/>
            <a:r>
              <a:rPr lang="ru-RU" sz="3000" smtClean="0"/>
              <a:t/>
            </a:r>
            <a:br>
              <a:rPr lang="ru-RU" sz="3000" smtClean="0"/>
            </a:br>
            <a:r>
              <a:rPr lang="ru-RU" sz="3200" b="1" smtClean="0"/>
              <a:t> 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8313" y="588963"/>
            <a:ext cx="81359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цель проекта:</a:t>
            </a:r>
            <a:endParaRPr lang="ru-RU" sz="360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Развитие и укрепление мелкой моторики рук у детей  младшего дошкольного возраста в играх, упражнениях и разных видах продуктивной деятельности. </a:t>
            </a:r>
            <a:endParaRPr lang="ru-RU" sz="240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algn="just" eaLnBrk="0" hangingPunct="0"/>
            <a:r>
              <a:rPr lang="ru-RU" sz="36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задачи проекта:</a:t>
            </a:r>
            <a:endParaRPr lang="ru-RU" sz="360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формирование произвольных координированных движений пальцев рук, глаза, гибкости рук, ритмичности развитие осязательного восприятия (тактильной, кожной чувствительности пальцев рук)</a:t>
            </a:r>
            <a:endParaRPr lang="ru-RU" sz="240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развитие мелкой моторики пальцев, кистей рук, совершенствование движений рук</a:t>
            </a:r>
            <a:endParaRPr lang="ru-RU" sz="240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advClick="0" advTm="447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1162967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6838"/>
            <a:ext cx="2381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1162967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2780">
            <a:off x="6372225" y="692150"/>
            <a:ext cx="2381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349500"/>
            <a:ext cx="7772400" cy="3411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Для детей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Развивать мелкую моторику пальцев рук детей, речевые способности, учитывая возрастные и индивидуальные особенности ребёнка </a:t>
            </a:r>
            <a:b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Активизация речевых процессов.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Для родителей: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Знакомить родителей с  методикой проведения пальчиковой гимнастики.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Привлекать родителей к работе  по развитию мелкой моторике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Для педагогов: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7030A0"/>
                </a:solidFill>
              </a:rPr>
              <a:t>Развитие мелкой моторики и координации пальцев рук воспитанников до уровня соответствующего данному возрасту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500" dirty="0" smtClean="0">
                <a:latin typeface="+mn-lt"/>
              </a:rPr>
              <a:t/>
            </a:r>
            <a:br>
              <a:rPr lang="ru-RU" sz="2500" dirty="0" smtClean="0">
                <a:latin typeface="+mn-lt"/>
              </a:rPr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332656"/>
            <a:ext cx="6400800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Ожидаемый результат: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45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1700213"/>
            <a:ext cx="75723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41682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Игры</a:t>
            </a:r>
          </a:p>
          <a:p>
            <a:pPr algn="ctr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 вкладышами, конструктором, развивающие игры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24" y="2214554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Закрепление умения выделять цвет, форму, величину как особые свойства предметов; группировать однородные предметы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20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NY00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4419603" cy="3314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SANY0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4000528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 descr="116296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36401">
            <a:off x="6556375" y="3775075"/>
            <a:ext cx="2381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285875"/>
          </a:xfrm>
        </p:spPr>
        <p:txBody>
          <a:bodyPr/>
          <a:lstStyle/>
          <a:p>
            <a:pPr eaLnBrk="1" hangingPunct="1"/>
            <a:r>
              <a:rPr lang="ru-RU" sz="3000" smtClean="0"/>
              <a:t/>
            </a:r>
            <a:br>
              <a:rPr lang="ru-RU" sz="3000" smtClean="0"/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0"/>
            <a:ext cx="7215238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latin typeface="+mn-lt"/>
                <a:ea typeface="Verdana" pitchFamily="34" charset="0"/>
                <a:cs typeface="Verdana" pitchFamily="34" charset="0"/>
              </a:rPr>
              <a:t>.</a:t>
            </a:r>
            <a:endParaRPr lang="ru-RU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Рисование    Лепка   Аппликация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1571612"/>
            <a:ext cx="8135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Рисование пальчиками, всей ладошкой; оттиск печатками; </a:t>
            </a:r>
            <a:br>
              <a:rPr lang="ru-RU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Лепка из пластилина, глины, соленого теста;</a:t>
            </a:r>
            <a:br>
              <a:rPr lang="ru-RU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Украшение вылепленных работ природным материалом, пуговицами, бусинами,…</a:t>
            </a:r>
            <a:br>
              <a:rPr lang="ru-RU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Приклеивание готовых форм, фигур; обрывание, смятие и разглаживание бумаги, скручивание салфеток, индивидуальная работа с ножницами.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93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  Лепка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SANY0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SANY0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312</Words>
  <Application>Microsoft Office PowerPoint</Application>
  <PresentationFormat>Экран (4:3)</PresentationFormat>
  <Paragraphs>45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Проект: « Умелые ручки» Развитие мелкой моторики у детей младшего дошкольного возраста. </vt:lpstr>
      <vt:lpstr> «Истоки способностей и дарований детей находятся на кончиках  их пальцев. От«И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Актуальность</vt:lpstr>
      <vt:lpstr>      </vt:lpstr>
      <vt:lpstr>   Для детей: Развивать мелкую моторику пальцев рук детей, речевые способности, учитывая возрастные и индивидуальные особенности ребёнка  Активизация речевых процессов. Для родителей: Знакомить родителей с  методикой проведения пальчиковой гимнастики. Привлекать родителей к работе  по развитию мелкой моторике  Для педагогов:  Развитие мелкой моторики и координации пальцев рук воспитанников до уровня соответствующего данному возрасту     </vt:lpstr>
      <vt:lpstr>Слайд 6</vt:lpstr>
      <vt:lpstr>Слайд 7</vt:lpstr>
      <vt:lpstr> </vt:lpstr>
      <vt:lpstr>Рисование   Лепка</vt:lpstr>
      <vt:lpstr>Рисование ладошками</vt:lpstr>
      <vt:lpstr>Выкладывание  пробками изображения по контуру; Перемещение пальчиков на пробках, как на лыжах; Выстраивание башни; Нанизывание крупных бусин на леску; Перетирание, перекатывание между ладонями; Вдавливание в пластилин.</vt:lpstr>
      <vt:lpstr>Игры с бусинами и пробками</vt:lpstr>
      <vt:lpstr>    Пальчиковый театр  Помогает развивать речь; Способствует овладению навыками мелкой моторики;  </vt:lpstr>
      <vt:lpstr>Пальчиковый театр.</vt:lpstr>
      <vt:lpstr>Пальчиковый театр.</vt:lpstr>
      <vt:lpstr>Игры с прищепками, пуговицами        </vt:lpstr>
      <vt:lpstr>Игры с пуговицами</vt:lpstr>
      <vt:lpstr> Функциональные  застежки, игры-шнуровки. </vt:lpstr>
      <vt:lpstr>Слайд 19</vt:lpstr>
      <vt:lpstr> </vt:lpstr>
      <vt:lpstr>Графические упражнения </vt:lpstr>
      <vt:lpstr>Слайд 22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Danil</cp:lastModifiedBy>
  <cp:revision>49</cp:revision>
  <dcterms:created xsi:type="dcterms:W3CDTF">2011-01-05T18:53:09Z</dcterms:created>
  <dcterms:modified xsi:type="dcterms:W3CDTF">2016-08-08T06:36:44Z</dcterms:modified>
</cp:coreProperties>
</file>