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64FFF-0FD8-4D47-B32D-7B9FF064ECE9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8EC7FE-E76F-4EA7-BBA1-F385FEF892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59.jpeg"/><Relationship Id="rId5" Type="http://schemas.openxmlformats.org/officeDocument/2006/relationships/image" Target="../media/image68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1.wav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audio" Target="../media/audio1.wav"/><Relationship Id="rId7" Type="http://schemas.openxmlformats.org/officeDocument/2006/relationships/image" Target="../media/image44.jpe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1.wav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audio" Target="../media/audio1.wav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1.wav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anil\Desktop\&#1042;%20&#1084;&#1080;&#1088;&#1077;%20&#1078;&#1080;&#1074;&#1086;&#1090;&#1085;&#1099;&#1093;%20-%20&#1042;%20&#1084;&#1080;&#1088;&#1077;%20&#1078;&#1080;&#1074;&#1086;&#1090;&#1085;&#1099;&#1093;.mp3" TargetMode="Externa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555823386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357694"/>
            <a:ext cx="8001056" cy="2286016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ru-RU" sz="2400" b="1" dirty="0" smtClean="0"/>
              <a:t>Дидактическое </a:t>
            </a:r>
            <a:r>
              <a:rPr lang="ru-RU" sz="2400" b="1" dirty="0" smtClean="0"/>
              <a:t>пособие по экологическому воспитанию </a:t>
            </a:r>
            <a:r>
              <a:rPr lang="ru-RU" sz="2400" b="1" dirty="0" smtClean="0"/>
              <a:t>для детей старшего дошкольного возраста.</a:t>
            </a:r>
            <a:br>
              <a:rPr lang="ru-RU" sz="2400" b="1" dirty="0" smtClean="0"/>
            </a:br>
            <a:r>
              <a:rPr lang="ru-RU" sz="2400" b="1" dirty="0" smtClean="0"/>
              <a:t>Подготовила: </a:t>
            </a:r>
            <a:br>
              <a:rPr lang="ru-RU" sz="2400" b="1" dirty="0" smtClean="0"/>
            </a:br>
            <a:r>
              <a:rPr lang="ru-RU" sz="2400" b="1" dirty="0" smtClean="0"/>
              <a:t>воспитатель МКОУ СОШ №4 </a:t>
            </a:r>
            <a:br>
              <a:rPr lang="ru-RU" sz="2400" b="1" dirty="0" smtClean="0"/>
            </a:br>
            <a:r>
              <a:rPr lang="ru-RU" sz="2400" b="1" dirty="0" smtClean="0"/>
              <a:t>Терновская О.С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Убери лишнее животное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arctic f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184" y="1214422"/>
            <a:ext cx="2657494" cy="241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100023383892b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3786190"/>
            <a:ext cx="2786082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52-2525288_image-free-object-x-dumielauxepices-net-walrus-png.p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142984"/>
            <a:ext cx="2738426" cy="2428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kisspng-great-pyrenees-polar-bear-arctic-polar-bear-5ab40eace45a20.40013431152174967693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1" y="3929066"/>
            <a:ext cx="2710827" cy="2573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Убери лишнее животное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gorilla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214421"/>
            <a:ext cx="2500330" cy="2197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252-2525288_image-free-object-x-dumielauxepices-net-walrus-png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167010"/>
            <a:ext cx="2643206" cy="2204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kisspng-portable-network-graphics-african-elephant-elephan-elephant-png-free-png-images-toppng-5b66736beba458.140468401533440875965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3786190"/>
            <a:ext cx="2808244" cy="2428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koala-24154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3714752"/>
            <a:ext cx="2571768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1" y="847914"/>
            <a:ext cx="6000792" cy="5218080"/>
          </a:xfrm>
          <a:prstGeom prst="rect">
            <a:avLst/>
          </a:prstGeom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1000108"/>
            <a:ext cx="678660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Молодцы ребята вы справились с заданиями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4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555823386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4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71438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Выбери животное пустыни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Рисунок 3" descr="4607471_l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7760"/>
            <a:ext cx="9144000" cy="2000240"/>
          </a:xfrm>
          <a:prstGeom prst="rect">
            <a:avLst/>
          </a:prstGeom>
        </p:spPr>
      </p:pic>
      <p:pic>
        <p:nvPicPr>
          <p:cNvPr id="10" name="Рисунок 9" descr="bfd6692dbebbf6a7c17f1918f197d9c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214422"/>
            <a:ext cx="1945598" cy="1575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00023383892b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216671"/>
            <a:ext cx="1500230" cy="1523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7frab0_E0F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3107" y="1232282"/>
            <a:ext cx="2071701" cy="1553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kisspng-snake-desktop-wallpaper-clip-art-viper-snake-5b08e5b19b88c2.61037710152730974563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9" y="1170102"/>
            <a:ext cx="1857388" cy="1615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gorilla3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3071810"/>
            <a:ext cx="2143140" cy="1537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apra_aegagrus_2011_0603_1855-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3071810"/>
            <a:ext cx="1928826" cy="1558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$_5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15074" y="3000372"/>
            <a:ext cx="1580625" cy="1686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24288 L 0.00104 0.57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23849 L -0.00504 0.571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25329 L 0.00278 0.586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9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143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Выбери животных лесов России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3" name="Рисунок 2" descr="nastol.com.ua-152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84"/>
            <a:ext cx="9144000" cy="2143116"/>
          </a:xfrm>
          <a:prstGeom prst="rect">
            <a:avLst/>
          </a:prstGeom>
        </p:spPr>
      </p:pic>
      <p:pic>
        <p:nvPicPr>
          <p:cNvPr id="4" name="Рисунок 3" descr="kartinka_lisa_dlya_detey_15_17164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1142984"/>
            <a:ext cx="2000264" cy="13329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kisspng-donkey-animation-burro-5b09ddda18af60.7251290315273732741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2714620"/>
            <a:ext cx="1768063" cy="157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0152847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1071546"/>
            <a:ext cx="1824417" cy="1482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550588929_squirrel-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9" y="1214422"/>
            <a:ext cx="2147378" cy="1309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22fa87f-c6c5-4dc6-b6e1-e03450e9b4d3_c159-0-1841-1331_r800x6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1071546"/>
            <a:ext cx="1805699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kisspng-portable-network-graphics-african-elephant-elephan-elephant-png-free-png-images-toppng-5b66736beba458.140468401533440875965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43306" y="2714620"/>
            <a:ext cx="2239180" cy="1443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1200x67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2786058"/>
            <a:ext cx="2452673" cy="1379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2674 L -0.01076 0.6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26926 L 0.00087 0.60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26694 L 0.00504 0.600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2144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Выбери животных тропических лесов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depositphotos_21606797-stock-photo-side-view-of-a-she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285860"/>
            <a:ext cx="1719184" cy="1428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s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29131"/>
            <a:ext cx="9143999" cy="2428869"/>
          </a:xfrm>
          <a:prstGeom prst="rect">
            <a:avLst/>
          </a:prstGeom>
        </p:spPr>
      </p:pic>
      <p:pic>
        <p:nvPicPr>
          <p:cNvPr id="5" name="Рисунок 4" descr="gorilla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5" y="1357298"/>
            <a:ext cx="1809763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7frab0_E0F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1357298"/>
            <a:ext cx="1857388" cy="1393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koala-24154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1285860"/>
            <a:ext cx="1433514" cy="143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22fa87f-c6c5-4dc6-b6e1-e03450e9b4d3_c159-0-1841-1331_r800x6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2857496"/>
            <a:ext cx="1948662" cy="1541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01528476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0" y="2928934"/>
            <a:ext cx="1928826" cy="1451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kisspng-great-pyrenees-polar-bear-arctic-polar-bear-5ab40eace45a20.400134311521749676935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64" y="2857496"/>
            <a:ext cx="2000264" cy="1511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22415 L 0.00173 0.557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20795 L 0.00278 0.54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Выбери животных фермы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countryside_road_the_garden_farm_grass-698059.jpg!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29132"/>
            <a:ext cx="9144000" cy="2428867"/>
          </a:xfrm>
          <a:prstGeom prst="rect">
            <a:avLst/>
          </a:prstGeom>
        </p:spPr>
      </p:pic>
      <p:pic>
        <p:nvPicPr>
          <p:cNvPr id="4" name="Рисунок 3" descr="$_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142984"/>
            <a:ext cx="1357322" cy="1448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52-2525288_image-free-object-x-dumielauxepices-net-walrus-png.p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3108" y="1214422"/>
            <a:ext cx="1785949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kisspng-donkey-animation-burro-5b09ddda18af60.72512903152737327410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1142984"/>
            <a:ext cx="1571636" cy="139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stockphoto-93218155-1024x10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0892" y="1071546"/>
            <a:ext cx="1714512" cy="14164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kisspng-snake-desktop-wallpaper-clip-art-viper-snake-5b08e5b19b88c2.610377101527309745637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2857496"/>
            <a:ext cx="1785950" cy="1359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d22fa87f-c6c5-4dc6-b6e1-e03450e9b4d3_c159-0-1841-1331_r800x6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28992" y="2745158"/>
            <a:ext cx="1857388" cy="1469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общяя-козочка-франции-западная-1825792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0" y="2714620"/>
            <a:ext cx="1500198" cy="152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25908 L 0.00069 0.59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24173 L 0.00087 0.574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904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49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Выбери животных </a:t>
            </a:r>
            <a:r>
              <a:rPr lang="ru-RU" sz="3600" dirty="0" err="1" smtClean="0">
                <a:latin typeface="Arial Black" pitchFamily="34" charset="0"/>
              </a:rPr>
              <a:t>Артики</a:t>
            </a:r>
            <a:r>
              <a:rPr lang="ru-RU" sz="3600" dirty="0" smtClean="0">
                <a:latin typeface="Arial Black" pitchFamily="34" charset="0"/>
              </a:rPr>
              <a:t> и </a:t>
            </a:r>
            <a:r>
              <a:rPr lang="ru-RU" sz="3600" dirty="0" err="1" smtClean="0">
                <a:latin typeface="Arial Black" pitchFamily="34" charset="0"/>
              </a:rPr>
              <a:t>Антартики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antarktika-led-sn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pic>
        <p:nvPicPr>
          <p:cNvPr id="4" name="Рисунок 3" descr="arctic fo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071546"/>
            <a:ext cx="1714512" cy="1281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0035p7-3dd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1071546"/>
            <a:ext cx="1857388" cy="130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409073021_skolko-zhivut-suhoputnye-cherepah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1071546"/>
            <a:ext cx="2146940" cy="131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kisspng-great-pyrenees-polar-bear-arctic-polar-bear-5ab40eace45a20.40013431152174967693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1071546"/>
            <a:ext cx="2000264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JT-1001-18-1920x19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2976" y="2571744"/>
            <a:ext cx="1643074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bfd6692dbebbf6a7c17f1918f197d9c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57554" y="2595557"/>
            <a:ext cx="2285984" cy="1523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507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86512" y="2571744"/>
            <a:ext cx="2083821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23988 L -0.00313 0.572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22368 L 0.00295 0.556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49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6904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49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Убери лишнее животное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18b83675f2270ca23984817a633012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5" y="1073753"/>
            <a:ext cx="2428892" cy="2391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JT-1001-18-1920x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073588"/>
            <a:ext cx="2571768" cy="2498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kisscc0-saarloos-wolfdog-coyote-siberian-husky-arctic-wolf-cute-wolf-standing-5b4e2fd4e57cc5.234769631531850708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786190"/>
            <a:ext cx="2928958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10152847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2132" y="3786190"/>
            <a:ext cx="2786082" cy="2733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Убери лишнее животное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4" name="Рисунок 3" descr="общяя-козочка-франции-западная-182579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142984"/>
            <a:ext cx="2862274" cy="247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$_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142984"/>
            <a:ext cx="2714644" cy="25301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kisspng-donkey-animation-burro-5b09ddda18af60.7251290315273732741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4071942"/>
            <a:ext cx="2857520" cy="25400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kisspng-portable-network-graphics-african-elephant-elephan-elephant-png-free-png-images-toppng-5b66736beba458.14046840153344087596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4214818"/>
            <a:ext cx="3325561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Убери лишнее животное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3" name="Рисунок 2" descr="bfd6692dbebbf6a7c17f1918f197d9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214422"/>
            <a:ext cx="264320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1409073021_skolko-zhivut-suhoputnye-cherepah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1214422"/>
            <a:ext cx="2643206" cy="2357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Foto_saygaka_24_240907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786190"/>
            <a:ext cx="2928958" cy="2738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RGaC-7auMz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7818" y="3857628"/>
            <a:ext cx="2928958" cy="264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В мире животных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647</TotalTime>
  <Words>51</Words>
  <Application>Microsoft Office PowerPoint</Application>
  <PresentationFormat>Экран (4:3)</PresentationFormat>
  <Paragraphs>12</Paragraphs>
  <Slides>13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Дидактическое пособие по экологическому воспитанию для детей старшего дошкольного возраста. Подготовила:  воспитатель МКОУ СОШ №4  Терновская О.С. </vt:lpstr>
      <vt:lpstr>Выбери животное пустыни</vt:lpstr>
      <vt:lpstr>Выбери животных лесов России</vt:lpstr>
      <vt:lpstr>Выбери животных тропических лесов</vt:lpstr>
      <vt:lpstr>Выбери животных фермы</vt:lpstr>
      <vt:lpstr>Выбери животных Артики и Антартики</vt:lpstr>
      <vt:lpstr>Убери лишнее животное</vt:lpstr>
      <vt:lpstr>Убери лишнее животное</vt:lpstr>
      <vt:lpstr>Убери лишнее животное</vt:lpstr>
      <vt:lpstr>Убери лишнее животное</vt:lpstr>
      <vt:lpstr>Убери лишнее животное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Danil</dc:creator>
  <cp:lastModifiedBy>Danil</cp:lastModifiedBy>
  <cp:revision>66</cp:revision>
  <dcterms:created xsi:type="dcterms:W3CDTF">2019-10-17T09:02:38Z</dcterms:created>
  <dcterms:modified xsi:type="dcterms:W3CDTF">2019-10-21T15:01:05Z</dcterms:modified>
</cp:coreProperties>
</file>