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6" r:id="rId10"/>
    <p:sldId id="265" r:id="rId11"/>
    <p:sldId id="264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1.jpeg"/><Relationship Id="rId5" Type="http://schemas.openxmlformats.org/officeDocument/2006/relationships/image" Target="../media/image111.jpeg"/><Relationship Id="rId4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A3575-5574-42F1-B08F-565F8411B734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007734-37BE-4995-888E-ADB0315F57AA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Физкультурно-оздоровительные занятия</a:t>
          </a:r>
          <a:endParaRPr lang="ru-RU" sz="1400" b="1" dirty="0"/>
        </a:p>
      </dgm:t>
    </dgm:pt>
    <dgm:pt modelId="{3D3F7B66-0376-4C0E-8362-ACE2CD820B40}" type="parTrans" cxnId="{8383382F-F809-4F6A-ADDA-04890E3ED542}">
      <dgm:prSet/>
      <dgm:spPr/>
      <dgm:t>
        <a:bodyPr/>
        <a:lstStyle/>
        <a:p>
          <a:endParaRPr lang="ru-RU"/>
        </a:p>
      </dgm:t>
    </dgm:pt>
    <dgm:pt modelId="{57BFE850-F1DE-42CA-B7AA-037AF6D685AB}" type="sibTrans" cxnId="{8383382F-F809-4F6A-ADDA-04890E3ED542}">
      <dgm:prSet/>
      <dgm:spPr/>
      <dgm:t>
        <a:bodyPr/>
        <a:lstStyle/>
        <a:p>
          <a:endParaRPr lang="ru-RU"/>
        </a:p>
      </dgm:t>
    </dgm:pt>
    <dgm:pt modelId="{68FA56EB-FCB3-44AC-8A8E-10337FA8DC67}">
      <dgm:prSet phldrT="[Текст]" custT="1"/>
      <dgm:spPr/>
      <dgm:t>
        <a:bodyPr anchor="ctr"/>
        <a:lstStyle/>
        <a:p>
          <a:pPr algn="l"/>
          <a:r>
            <a:rPr lang="ru-RU" sz="1050" dirty="0" smtClean="0"/>
            <a:t>Утренняя гимнастика.</a:t>
          </a:r>
          <a:endParaRPr lang="ru-RU" sz="1050" dirty="0"/>
        </a:p>
      </dgm:t>
    </dgm:pt>
    <dgm:pt modelId="{F1CF9991-36E7-4FC9-B7DB-B8B74F210A37}" type="parTrans" cxnId="{A6FF5327-7FA9-4EDB-A8A0-826A2959D154}">
      <dgm:prSet/>
      <dgm:spPr/>
      <dgm:t>
        <a:bodyPr/>
        <a:lstStyle/>
        <a:p>
          <a:endParaRPr lang="ru-RU"/>
        </a:p>
      </dgm:t>
    </dgm:pt>
    <dgm:pt modelId="{09B1A2A0-8061-4690-AD89-6CD6407DFF19}" type="sibTrans" cxnId="{A6FF5327-7FA9-4EDB-A8A0-826A2959D154}">
      <dgm:prSet/>
      <dgm:spPr/>
      <dgm:t>
        <a:bodyPr/>
        <a:lstStyle/>
        <a:p>
          <a:endParaRPr lang="ru-RU"/>
        </a:p>
      </dgm:t>
    </dgm:pt>
    <dgm:pt modelId="{E572AAC4-13BE-4E27-B2FF-FF41ABF28F2F}">
      <dgm:prSet phldrT="[Текст]" custT="1"/>
      <dgm:spPr/>
      <dgm:t>
        <a:bodyPr anchor="ctr"/>
        <a:lstStyle/>
        <a:p>
          <a:pPr algn="l"/>
          <a:r>
            <a:rPr lang="ru-RU" sz="1050" dirty="0" smtClean="0"/>
            <a:t>Физминутка.</a:t>
          </a:r>
          <a:endParaRPr lang="ru-RU" sz="1050" dirty="0"/>
        </a:p>
      </dgm:t>
    </dgm:pt>
    <dgm:pt modelId="{ED5E3CE2-9C5F-4508-BC6D-32F6D02A2235}" type="parTrans" cxnId="{06490322-1E47-4FE5-849C-5E0CD07782E1}">
      <dgm:prSet/>
      <dgm:spPr/>
      <dgm:t>
        <a:bodyPr/>
        <a:lstStyle/>
        <a:p>
          <a:endParaRPr lang="ru-RU"/>
        </a:p>
      </dgm:t>
    </dgm:pt>
    <dgm:pt modelId="{C7D21AC6-6906-40AB-BBC4-FC07DA9B7ABC}" type="sibTrans" cxnId="{06490322-1E47-4FE5-849C-5E0CD07782E1}">
      <dgm:prSet/>
      <dgm:spPr/>
      <dgm:t>
        <a:bodyPr/>
        <a:lstStyle/>
        <a:p>
          <a:endParaRPr lang="ru-RU"/>
        </a:p>
      </dgm:t>
    </dgm:pt>
    <dgm:pt modelId="{81F285BC-9502-4CFE-A35F-0C691F83A669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Развлечения</a:t>
          </a:r>
          <a:endParaRPr lang="ru-RU" sz="1400" b="1" dirty="0"/>
        </a:p>
      </dgm:t>
    </dgm:pt>
    <dgm:pt modelId="{B7AFA804-03B0-416B-9B79-C6A180DADE90}" type="parTrans" cxnId="{2A411DBA-F069-41FA-8F56-F8B834093AA9}">
      <dgm:prSet/>
      <dgm:spPr/>
      <dgm:t>
        <a:bodyPr/>
        <a:lstStyle/>
        <a:p>
          <a:endParaRPr lang="ru-RU"/>
        </a:p>
      </dgm:t>
    </dgm:pt>
    <dgm:pt modelId="{F30DE76F-5D1B-4A65-861A-6EC5C6AC42EA}" type="sibTrans" cxnId="{2A411DBA-F069-41FA-8F56-F8B834093AA9}">
      <dgm:prSet/>
      <dgm:spPr/>
      <dgm:t>
        <a:bodyPr/>
        <a:lstStyle/>
        <a:p>
          <a:endParaRPr lang="ru-RU"/>
        </a:p>
      </dgm:t>
    </dgm:pt>
    <dgm:pt modelId="{E84848B9-093A-48CC-9814-5DADABAA458B}">
      <dgm:prSet phldrT="[Текст]" custT="1"/>
      <dgm:spPr/>
      <dgm:t>
        <a:bodyPr anchor="ctr"/>
        <a:lstStyle/>
        <a:p>
          <a:r>
            <a:rPr lang="ru-RU" sz="1050" dirty="0" smtClean="0"/>
            <a:t>День здоровья</a:t>
          </a:r>
          <a:endParaRPr lang="ru-RU" sz="1050" dirty="0"/>
        </a:p>
      </dgm:t>
    </dgm:pt>
    <dgm:pt modelId="{2D9F743D-DFAE-475F-A5CA-EB8FE690C5F7}" type="parTrans" cxnId="{93D6C343-8E1B-4037-AF6E-08FAB89C7A3A}">
      <dgm:prSet/>
      <dgm:spPr/>
      <dgm:t>
        <a:bodyPr/>
        <a:lstStyle/>
        <a:p>
          <a:endParaRPr lang="ru-RU"/>
        </a:p>
      </dgm:t>
    </dgm:pt>
    <dgm:pt modelId="{D0C52ABC-369F-4863-9DA5-8011234BF5AC}" type="sibTrans" cxnId="{93D6C343-8E1B-4037-AF6E-08FAB89C7A3A}">
      <dgm:prSet/>
      <dgm:spPr/>
      <dgm:t>
        <a:bodyPr/>
        <a:lstStyle/>
        <a:p>
          <a:endParaRPr lang="ru-RU"/>
        </a:p>
      </dgm:t>
    </dgm:pt>
    <dgm:pt modelId="{C5AB2208-5D4E-4A12-A5F5-9D545AC3EA97}">
      <dgm:prSet phldrT="[Текст]" custT="1"/>
      <dgm:spPr/>
      <dgm:t>
        <a:bodyPr anchor="ctr"/>
        <a:lstStyle/>
        <a:p>
          <a:r>
            <a:rPr lang="ru-RU" sz="1050" dirty="0" smtClean="0"/>
            <a:t>Спортивные праздники или развлечения.</a:t>
          </a:r>
          <a:endParaRPr lang="ru-RU" sz="1050" dirty="0"/>
        </a:p>
      </dgm:t>
    </dgm:pt>
    <dgm:pt modelId="{62D01C89-3825-4309-9E79-FD93AFC85BC6}" type="parTrans" cxnId="{F0A440B9-C237-460C-A758-0DFFCB02A6A1}">
      <dgm:prSet/>
      <dgm:spPr/>
      <dgm:t>
        <a:bodyPr/>
        <a:lstStyle/>
        <a:p>
          <a:endParaRPr lang="ru-RU"/>
        </a:p>
      </dgm:t>
    </dgm:pt>
    <dgm:pt modelId="{9B869E3C-1906-412A-AA06-8B3496FB5EFE}" type="sibTrans" cxnId="{F0A440B9-C237-460C-A758-0DFFCB02A6A1}">
      <dgm:prSet/>
      <dgm:spPr/>
      <dgm:t>
        <a:bodyPr/>
        <a:lstStyle/>
        <a:p>
          <a:endParaRPr lang="ru-RU"/>
        </a:p>
      </dgm:t>
    </dgm:pt>
    <dgm:pt modelId="{CADA0847-5775-422C-8475-CC73D545D89A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Участие родителей в образовательном процессе</a:t>
          </a:r>
          <a:endParaRPr lang="ru-RU" sz="1400" b="1" dirty="0"/>
        </a:p>
      </dgm:t>
    </dgm:pt>
    <dgm:pt modelId="{FCF75BE3-15EE-4633-BB3F-F76E2FB20770}" type="parTrans" cxnId="{58267D16-4262-49AB-9F91-398FA2AECF54}">
      <dgm:prSet/>
      <dgm:spPr/>
      <dgm:t>
        <a:bodyPr/>
        <a:lstStyle/>
        <a:p>
          <a:endParaRPr lang="ru-RU"/>
        </a:p>
      </dgm:t>
    </dgm:pt>
    <dgm:pt modelId="{40C5CA52-C38D-4261-9415-65FC09852C5D}" type="sibTrans" cxnId="{58267D16-4262-49AB-9F91-398FA2AECF54}">
      <dgm:prSet/>
      <dgm:spPr/>
      <dgm:t>
        <a:bodyPr/>
        <a:lstStyle/>
        <a:p>
          <a:endParaRPr lang="ru-RU"/>
        </a:p>
      </dgm:t>
    </dgm:pt>
    <dgm:pt modelId="{5662FC2D-8A78-42FA-BBCA-2441F8BF210E}">
      <dgm:prSet phldrT="[Текст]" custT="1"/>
      <dgm:spPr/>
      <dgm:t>
        <a:bodyPr anchor="ctr"/>
        <a:lstStyle/>
        <a:p>
          <a:r>
            <a:rPr lang="ru-RU" sz="1050" dirty="0" smtClean="0"/>
            <a:t>Спортивный праздник «Папа, мама, я – спортивная семья».</a:t>
          </a:r>
          <a:endParaRPr lang="ru-RU" sz="1050" dirty="0"/>
        </a:p>
      </dgm:t>
    </dgm:pt>
    <dgm:pt modelId="{FFB34062-A165-4E08-BACC-7DFCA6FDF6FA}" type="parTrans" cxnId="{62D79970-08FB-4BB5-857C-6D4A456C50B2}">
      <dgm:prSet/>
      <dgm:spPr/>
      <dgm:t>
        <a:bodyPr/>
        <a:lstStyle/>
        <a:p>
          <a:endParaRPr lang="ru-RU"/>
        </a:p>
      </dgm:t>
    </dgm:pt>
    <dgm:pt modelId="{D7BEE150-F45D-449C-B44B-E17F2764C4CA}" type="sibTrans" cxnId="{62D79970-08FB-4BB5-857C-6D4A456C50B2}">
      <dgm:prSet/>
      <dgm:spPr/>
      <dgm:t>
        <a:bodyPr/>
        <a:lstStyle/>
        <a:p>
          <a:endParaRPr lang="ru-RU"/>
        </a:p>
      </dgm:t>
    </dgm:pt>
    <dgm:pt modelId="{4C1FAC15-321A-4DC9-8FE7-24AB57DADD7D}">
      <dgm:prSet custT="1"/>
      <dgm:spPr/>
      <dgm:t>
        <a:bodyPr/>
        <a:lstStyle/>
        <a:p>
          <a:pPr algn="ctr"/>
          <a:r>
            <a:rPr lang="ru-RU" sz="1600" b="1" dirty="0" smtClean="0"/>
            <a:t>Самостоятельные занятия</a:t>
          </a:r>
          <a:endParaRPr lang="ru-RU" sz="1600" b="1" dirty="0"/>
        </a:p>
      </dgm:t>
    </dgm:pt>
    <dgm:pt modelId="{F13590CF-744E-449A-8037-8A3E572F146B}" type="parTrans" cxnId="{EE293B27-29A3-4A1D-8EA6-ADC4692BF0B2}">
      <dgm:prSet/>
      <dgm:spPr/>
      <dgm:t>
        <a:bodyPr/>
        <a:lstStyle/>
        <a:p>
          <a:endParaRPr lang="ru-RU"/>
        </a:p>
      </dgm:t>
    </dgm:pt>
    <dgm:pt modelId="{88B20FB7-5774-4021-B608-E23AD57D530C}" type="sibTrans" cxnId="{EE293B27-29A3-4A1D-8EA6-ADC4692BF0B2}">
      <dgm:prSet/>
      <dgm:spPr/>
      <dgm:t>
        <a:bodyPr/>
        <a:lstStyle/>
        <a:p>
          <a:endParaRPr lang="ru-RU"/>
        </a:p>
      </dgm:t>
    </dgm:pt>
    <dgm:pt modelId="{D0E6B66A-CC81-4E8D-B532-85363A8DDE0A}">
      <dgm:prSet phldrT="[Текст]" custT="1"/>
      <dgm:spPr/>
      <dgm:t>
        <a:bodyPr anchor="ctr"/>
        <a:lstStyle/>
        <a:p>
          <a:pPr algn="l"/>
          <a:r>
            <a:rPr lang="ru-RU" sz="1050" dirty="0" smtClean="0"/>
            <a:t>Подвижные игры и физические упражнения на прогулке.</a:t>
          </a:r>
          <a:endParaRPr lang="ru-RU" sz="1050" dirty="0"/>
        </a:p>
      </dgm:t>
    </dgm:pt>
    <dgm:pt modelId="{80714078-CB27-4273-AFC4-B8DC6108A6CA}" type="parTrans" cxnId="{04D38F37-4D3E-4669-9835-885A746AB371}">
      <dgm:prSet/>
      <dgm:spPr/>
      <dgm:t>
        <a:bodyPr/>
        <a:lstStyle/>
        <a:p>
          <a:endParaRPr lang="ru-RU"/>
        </a:p>
      </dgm:t>
    </dgm:pt>
    <dgm:pt modelId="{5646DEC9-6F5A-43C8-807F-BAD40342B106}" type="sibTrans" cxnId="{04D38F37-4D3E-4669-9835-885A746AB371}">
      <dgm:prSet/>
      <dgm:spPr/>
      <dgm:t>
        <a:bodyPr/>
        <a:lstStyle/>
        <a:p>
          <a:endParaRPr lang="ru-RU"/>
        </a:p>
      </dgm:t>
    </dgm:pt>
    <dgm:pt modelId="{0A743098-5370-45FF-B175-3FD913EE04CC}">
      <dgm:prSet phldrT="[Текст]" custT="1"/>
      <dgm:spPr/>
      <dgm:t>
        <a:bodyPr anchor="ctr"/>
        <a:lstStyle/>
        <a:p>
          <a:pPr algn="l"/>
          <a:r>
            <a:rPr lang="ru-RU" sz="1050" dirty="0" smtClean="0"/>
            <a:t>Индивидуальная работа по развитию движений.</a:t>
          </a:r>
          <a:endParaRPr lang="ru-RU" sz="1050" dirty="0"/>
        </a:p>
      </dgm:t>
    </dgm:pt>
    <dgm:pt modelId="{948B8C88-F016-48A2-BEB1-E1EEE1190D53}" type="parTrans" cxnId="{67919C63-2EDF-4591-B12E-6D439DCF7357}">
      <dgm:prSet/>
      <dgm:spPr/>
      <dgm:t>
        <a:bodyPr/>
        <a:lstStyle/>
        <a:p>
          <a:endParaRPr lang="ru-RU"/>
        </a:p>
      </dgm:t>
    </dgm:pt>
    <dgm:pt modelId="{53D1D831-4C61-48B4-9479-2307DB39AD54}" type="sibTrans" cxnId="{67919C63-2EDF-4591-B12E-6D439DCF7357}">
      <dgm:prSet/>
      <dgm:spPr/>
      <dgm:t>
        <a:bodyPr/>
        <a:lstStyle/>
        <a:p>
          <a:endParaRPr lang="ru-RU"/>
        </a:p>
      </dgm:t>
    </dgm:pt>
    <dgm:pt modelId="{B97E938F-EBAB-4818-ADFC-0DF33A12E9EF}">
      <dgm:prSet phldrT="[Текст]" custT="1"/>
      <dgm:spPr/>
      <dgm:t>
        <a:bodyPr anchor="ctr"/>
        <a:lstStyle/>
        <a:p>
          <a:pPr algn="l"/>
          <a:r>
            <a:rPr lang="ru-RU" sz="1050" dirty="0" smtClean="0"/>
            <a:t>Гимнастика после сна.</a:t>
          </a:r>
          <a:endParaRPr lang="ru-RU" sz="1050" dirty="0"/>
        </a:p>
      </dgm:t>
    </dgm:pt>
    <dgm:pt modelId="{86D59D31-5DAD-4D6A-B6DF-6C99A19BDD59}" type="parTrans" cxnId="{3EC9BA55-5ADB-4618-9FB9-30379CA932FC}">
      <dgm:prSet/>
      <dgm:spPr/>
      <dgm:t>
        <a:bodyPr/>
        <a:lstStyle/>
        <a:p>
          <a:endParaRPr lang="ru-RU"/>
        </a:p>
      </dgm:t>
    </dgm:pt>
    <dgm:pt modelId="{68BFDBFB-63FD-451D-9778-5B3F2733C40F}" type="sibTrans" cxnId="{3EC9BA55-5ADB-4618-9FB9-30379CA932FC}">
      <dgm:prSet/>
      <dgm:spPr/>
      <dgm:t>
        <a:bodyPr/>
        <a:lstStyle/>
        <a:p>
          <a:endParaRPr lang="ru-RU"/>
        </a:p>
      </dgm:t>
    </dgm:pt>
    <dgm:pt modelId="{8596D26C-B7A4-49EA-B729-2BF5538EA1F2}">
      <dgm:prSet custT="1"/>
      <dgm:spPr/>
      <dgm:t>
        <a:bodyPr/>
        <a:lstStyle/>
        <a:p>
          <a:pPr algn="ctr"/>
          <a:r>
            <a:rPr lang="ru-RU" sz="1400" b="1" dirty="0" smtClean="0"/>
            <a:t>Обучающие занятия (оздоровительные)</a:t>
          </a:r>
          <a:endParaRPr lang="ru-RU" sz="1400" b="1" dirty="0"/>
        </a:p>
      </dgm:t>
    </dgm:pt>
    <dgm:pt modelId="{704CC157-DFFA-478F-B660-B01B3AF772D2}" type="sibTrans" cxnId="{5B772D81-1045-498B-B29D-FCD4BF3F9820}">
      <dgm:prSet/>
      <dgm:spPr/>
      <dgm:t>
        <a:bodyPr/>
        <a:lstStyle/>
        <a:p>
          <a:endParaRPr lang="ru-RU"/>
        </a:p>
      </dgm:t>
    </dgm:pt>
    <dgm:pt modelId="{EA2EC99D-8821-48B6-97A3-1A384480E1D4}" type="parTrans" cxnId="{5B772D81-1045-498B-B29D-FCD4BF3F9820}">
      <dgm:prSet/>
      <dgm:spPr/>
      <dgm:t>
        <a:bodyPr/>
        <a:lstStyle/>
        <a:p>
          <a:endParaRPr lang="ru-RU"/>
        </a:p>
      </dgm:t>
    </dgm:pt>
    <dgm:pt modelId="{8CBDFB86-A5DD-432F-A797-F9762D24B4E6}">
      <dgm:prSet custT="1"/>
      <dgm:spPr/>
      <dgm:t>
        <a:bodyPr anchor="ctr"/>
        <a:lstStyle/>
        <a:p>
          <a:r>
            <a:rPr lang="ru-RU" sz="1050" dirty="0" smtClean="0"/>
            <a:t>Физическая культура.</a:t>
          </a:r>
          <a:endParaRPr lang="ru-RU" sz="1050" dirty="0"/>
        </a:p>
      </dgm:t>
    </dgm:pt>
    <dgm:pt modelId="{358313E7-673C-4093-972C-E341C740AB0D}" type="parTrans" cxnId="{ED6D6BF0-B7B0-4ABF-813E-289C6A090827}">
      <dgm:prSet/>
      <dgm:spPr/>
      <dgm:t>
        <a:bodyPr/>
        <a:lstStyle/>
        <a:p>
          <a:endParaRPr lang="ru-RU"/>
        </a:p>
      </dgm:t>
    </dgm:pt>
    <dgm:pt modelId="{4A9C04B4-78E0-4AA2-A43A-10E7D2782B25}" type="sibTrans" cxnId="{ED6D6BF0-B7B0-4ABF-813E-289C6A090827}">
      <dgm:prSet/>
      <dgm:spPr/>
      <dgm:t>
        <a:bodyPr/>
        <a:lstStyle/>
        <a:p>
          <a:endParaRPr lang="ru-RU"/>
        </a:p>
      </dgm:t>
    </dgm:pt>
    <dgm:pt modelId="{F9CE6F12-3228-463E-9E5C-111433140919}">
      <dgm:prSet custT="1"/>
      <dgm:spPr/>
      <dgm:t>
        <a:bodyPr anchor="ctr"/>
        <a:lstStyle/>
        <a:p>
          <a:r>
            <a:rPr lang="ru-RU" sz="1050" dirty="0" smtClean="0"/>
            <a:t>Познай себя (знакомство с собственным телом и его строением).</a:t>
          </a:r>
          <a:endParaRPr lang="ru-RU" sz="1050" dirty="0"/>
        </a:p>
      </dgm:t>
    </dgm:pt>
    <dgm:pt modelId="{0B0DBF54-D5E7-4DD7-BEA3-210E51EE069F}" type="parTrans" cxnId="{3A77AE30-C20D-45C5-9FFF-6963DFD63942}">
      <dgm:prSet/>
      <dgm:spPr/>
      <dgm:t>
        <a:bodyPr/>
        <a:lstStyle/>
        <a:p>
          <a:endParaRPr lang="ru-RU"/>
        </a:p>
      </dgm:t>
    </dgm:pt>
    <dgm:pt modelId="{B17CF4F3-7420-460A-847A-24349C254FEC}" type="sibTrans" cxnId="{3A77AE30-C20D-45C5-9FFF-6963DFD63942}">
      <dgm:prSet/>
      <dgm:spPr/>
      <dgm:t>
        <a:bodyPr/>
        <a:lstStyle/>
        <a:p>
          <a:endParaRPr lang="ru-RU"/>
        </a:p>
      </dgm:t>
    </dgm:pt>
    <dgm:pt modelId="{97B6EFB7-D05E-4EF3-B890-3EE56A58C41B}">
      <dgm:prSet custT="1"/>
      <dgm:spPr/>
      <dgm:t>
        <a:bodyPr anchor="ctr"/>
        <a:lstStyle/>
        <a:p>
          <a:r>
            <a:rPr lang="ru-RU" sz="1050" dirty="0" smtClean="0"/>
            <a:t>Музыкальные занятия.</a:t>
          </a:r>
          <a:endParaRPr lang="ru-RU" sz="1050" dirty="0"/>
        </a:p>
      </dgm:t>
    </dgm:pt>
    <dgm:pt modelId="{9750E99B-5D76-4FFA-91CC-FC0D8B8BB288}" type="parTrans" cxnId="{00086007-0FFC-4F83-83AF-BE0AC842461D}">
      <dgm:prSet/>
      <dgm:spPr/>
      <dgm:t>
        <a:bodyPr/>
        <a:lstStyle/>
        <a:p>
          <a:endParaRPr lang="ru-RU"/>
        </a:p>
      </dgm:t>
    </dgm:pt>
    <dgm:pt modelId="{A5384BF7-8573-4FC4-9216-325E24A14D52}" type="sibTrans" cxnId="{00086007-0FFC-4F83-83AF-BE0AC842461D}">
      <dgm:prSet/>
      <dgm:spPr/>
      <dgm:t>
        <a:bodyPr/>
        <a:lstStyle/>
        <a:p>
          <a:endParaRPr lang="ru-RU"/>
        </a:p>
      </dgm:t>
    </dgm:pt>
    <dgm:pt modelId="{142747AC-EC86-4391-A44C-67AFA70F1818}">
      <dgm:prSet custT="1"/>
      <dgm:spPr/>
      <dgm:t>
        <a:bodyPr anchor="ctr"/>
        <a:lstStyle/>
        <a:p>
          <a:r>
            <a:rPr lang="ru-RU" sz="1050" dirty="0" smtClean="0"/>
            <a:t>Самостоятельная двигательная активность.</a:t>
          </a:r>
          <a:endParaRPr lang="ru-RU" sz="1050" dirty="0"/>
        </a:p>
      </dgm:t>
    </dgm:pt>
    <dgm:pt modelId="{A8B08BC0-ED39-4E3D-9955-812B2ACB45A5}" type="parTrans" cxnId="{0A4E09C3-3240-4296-8D13-7EEE91CD67D5}">
      <dgm:prSet/>
      <dgm:spPr/>
      <dgm:t>
        <a:bodyPr/>
        <a:lstStyle/>
        <a:p>
          <a:endParaRPr lang="ru-RU"/>
        </a:p>
      </dgm:t>
    </dgm:pt>
    <dgm:pt modelId="{6F28FB0F-C184-4401-BDD4-C2BD8AED4BD8}" type="sibTrans" cxnId="{0A4E09C3-3240-4296-8D13-7EEE91CD67D5}">
      <dgm:prSet/>
      <dgm:spPr/>
      <dgm:t>
        <a:bodyPr/>
        <a:lstStyle/>
        <a:p>
          <a:endParaRPr lang="ru-RU"/>
        </a:p>
      </dgm:t>
    </dgm:pt>
    <dgm:pt modelId="{19CE3B8F-279C-46CE-BB98-F97BC20DCBF5}">
      <dgm:prSet custT="1"/>
      <dgm:spPr/>
      <dgm:t>
        <a:bodyPr anchor="ctr"/>
        <a:lstStyle/>
        <a:p>
          <a:r>
            <a:rPr lang="ru-RU" sz="1050" dirty="0" smtClean="0"/>
            <a:t>Двигательная активность по закреплению ОВД под руководством воспитателя.</a:t>
          </a:r>
          <a:endParaRPr lang="ru-RU" sz="1050" dirty="0"/>
        </a:p>
      </dgm:t>
    </dgm:pt>
    <dgm:pt modelId="{E8439F27-7042-47CA-AC37-25E7364D3166}" type="parTrans" cxnId="{03ACC166-7871-44F6-AB8B-F58E0C52DA87}">
      <dgm:prSet/>
      <dgm:spPr/>
      <dgm:t>
        <a:bodyPr/>
        <a:lstStyle/>
        <a:p>
          <a:endParaRPr lang="ru-RU"/>
        </a:p>
      </dgm:t>
    </dgm:pt>
    <dgm:pt modelId="{9DA0140D-29AF-44DE-A5D3-59982A95BADA}" type="sibTrans" cxnId="{03ACC166-7871-44F6-AB8B-F58E0C52DA87}">
      <dgm:prSet/>
      <dgm:spPr/>
      <dgm:t>
        <a:bodyPr/>
        <a:lstStyle/>
        <a:p>
          <a:endParaRPr lang="ru-RU"/>
        </a:p>
      </dgm:t>
    </dgm:pt>
    <dgm:pt modelId="{C441AF80-8332-4379-9EB9-757333EEF15B}">
      <dgm:prSet phldrT="[Текст]" custT="1"/>
      <dgm:spPr/>
      <dgm:t>
        <a:bodyPr anchor="ctr"/>
        <a:lstStyle/>
        <a:p>
          <a:r>
            <a:rPr lang="ru-RU" sz="1050" dirty="0" smtClean="0"/>
            <a:t>Каникулы «Рождественская неделя».</a:t>
          </a:r>
          <a:endParaRPr lang="ru-RU" sz="1050" dirty="0"/>
        </a:p>
      </dgm:t>
    </dgm:pt>
    <dgm:pt modelId="{120A729F-EB52-4E47-BFD2-9444BAF6179B}" type="parTrans" cxnId="{E405FC89-9AF5-4A91-BF06-F25878015595}">
      <dgm:prSet/>
      <dgm:spPr/>
      <dgm:t>
        <a:bodyPr/>
        <a:lstStyle/>
        <a:p>
          <a:endParaRPr lang="ru-RU"/>
        </a:p>
      </dgm:t>
    </dgm:pt>
    <dgm:pt modelId="{BADB42A7-0F3D-40A1-90DD-550AEEABC1F1}" type="sibTrans" cxnId="{E405FC89-9AF5-4A91-BF06-F25878015595}">
      <dgm:prSet/>
      <dgm:spPr/>
      <dgm:t>
        <a:bodyPr/>
        <a:lstStyle/>
        <a:p>
          <a:endParaRPr lang="ru-RU"/>
        </a:p>
      </dgm:t>
    </dgm:pt>
    <dgm:pt modelId="{E4962B51-6372-4DE0-A3EA-FA1913AB02CC}">
      <dgm:prSet phldrT="[Текст]" custT="1"/>
      <dgm:spPr/>
      <dgm:t>
        <a:bodyPr anchor="ctr"/>
        <a:lstStyle/>
        <a:p>
          <a:r>
            <a:rPr lang="ru-RU" sz="1050" dirty="0" smtClean="0"/>
            <a:t>Игры-соревнования.</a:t>
          </a:r>
          <a:endParaRPr lang="ru-RU" sz="1050" dirty="0"/>
        </a:p>
      </dgm:t>
    </dgm:pt>
    <dgm:pt modelId="{78DCE71A-BD62-430D-A64A-7A9FF911D4A3}" type="parTrans" cxnId="{235ED518-2D5E-4B01-A042-5D93C9AEDE06}">
      <dgm:prSet/>
      <dgm:spPr/>
      <dgm:t>
        <a:bodyPr/>
        <a:lstStyle/>
        <a:p>
          <a:endParaRPr lang="ru-RU"/>
        </a:p>
      </dgm:t>
    </dgm:pt>
    <dgm:pt modelId="{29076C28-F6B6-47ED-BD95-754158DB5A80}" type="sibTrans" cxnId="{235ED518-2D5E-4B01-A042-5D93C9AEDE06}">
      <dgm:prSet/>
      <dgm:spPr/>
      <dgm:t>
        <a:bodyPr/>
        <a:lstStyle/>
        <a:p>
          <a:endParaRPr lang="ru-RU"/>
        </a:p>
      </dgm:t>
    </dgm:pt>
    <dgm:pt modelId="{BC7771F6-16D6-46DA-AEAC-47A66B97E120}" type="pres">
      <dgm:prSet presAssocID="{65EA3575-5574-42F1-B08F-565F8411B73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86E75A-151F-4332-BF6F-242ECB79E6E6}" type="pres">
      <dgm:prSet presAssocID="{2A007734-37BE-4995-888E-ADB0315F57AA}" presName="root" presStyleCnt="0"/>
      <dgm:spPr/>
    </dgm:pt>
    <dgm:pt modelId="{92DE191C-8F07-449B-9B1D-7EE10448AE9D}" type="pres">
      <dgm:prSet presAssocID="{2A007734-37BE-4995-888E-ADB0315F57AA}" presName="rootComposite" presStyleCnt="0"/>
      <dgm:spPr/>
    </dgm:pt>
    <dgm:pt modelId="{8A957721-103C-4151-852A-4EADF5C6AF67}" type="pres">
      <dgm:prSet presAssocID="{2A007734-37BE-4995-888E-ADB0315F57AA}" presName="rootText" presStyleLbl="node1" presStyleIdx="0" presStyleCnt="5"/>
      <dgm:spPr/>
      <dgm:t>
        <a:bodyPr/>
        <a:lstStyle/>
        <a:p>
          <a:endParaRPr lang="ru-RU"/>
        </a:p>
      </dgm:t>
    </dgm:pt>
    <dgm:pt modelId="{E0DE6939-C1A7-438E-A266-5CB949F11D4C}" type="pres">
      <dgm:prSet presAssocID="{2A007734-37BE-4995-888E-ADB0315F57AA}" presName="rootConnector" presStyleLbl="node1" presStyleIdx="0" presStyleCnt="5"/>
      <dgm:spPr/>
      <dgm:t>
        <a:bodyPr/>
        <a:lstStyle/>
        <a:p>
          <a:endParaRPr lang="ru-RU"/>
        </a:p>
      </dgm:t>
    </dgm:pt>
    <dgm:pt modelId="{FCEA7364-E182-4F1E-BFB1-CAF15E00F483}" type="pres">
      <dgm:prSet presAssocID="{2A007734-37BE-4995-888E-ADB0315F57AA}" presName="childShape" presStyleCnt="0"/>
      <dgm:spPr/>
    </dgm:pt>
    <dgm:pt modelId="{A60B3220-E76C-4785-A079-9D3F82D9A3CB}" type="pres">
      <dgm:prSet presAssocID="{F1CF9991-36E7-4FC9-B7DB-B8B74F210A37}" presName="Name13" presStyleLbl="parChTrans1D2" presStyleIdx="0" presStyleCnt="15"/>
      <dgm:spPr/>
      <dgm:t>
        <a:bodyPr/>
        <a:lstStyle/>
        <a:p>
          <a:endParaRPr lang="ru-RU"/>
        </a:p>
      </dgm:t>
    </dgm:pt>
    <dgm:pt modelId="{63E6D5E1-AAC7-4FFF-97DF-81AA24B84CC7}" type="pres">
      <dgm:prSet presAssocID="{68FA56EB-FCB3-44AC-8A8E-10337FA8DC67}" presName="childText" presStyleLbl="bgAcc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5B0AE-C848-4556-BF8B-38265C8A35FA}" type="pres">
      <dgm:prSet presAssocID="{ED5E3CE2-9C5F-4508-BC6D-32F6D02A2235}" presName="Name13" presStyleLbl="parChTrans1D2" presStyleIdx="1" presStyleCnt="15"/>
      <dgm:spPr/>
      <dgm:t>
        <a:bodyPr/>
        <a:lstStyle/>
        <a:p>
          <a:endParaRPr lang="ru-RU"/>
        </a:p>
      </dgm:t>
    </dgm:pt>
    <dgm:pt modelId="{7D545198-47E6-4EAE-979E-6A28B49F6A18}" type="pres">
      <dgm:prSet presAssocID="{E572AAC4-13BE-4E27-B2FF-FF41ABF28F2F}" presName="childText" presStyleLbl="bgAcc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8955B-FD14-437A-BF87-0260F99A9EDB}" type="pres">
      <dgm:prSet presAssocID="{80714078-CB27-4273-AFC4-B8DC6108A6CA}" presName="Name13" presStyleLbl="parChTrans1D2" presStyleIdx="2" presStyleCnt="15"/>
      <dgm:spPr/>
      <dgm:t>
        <a:bodyPr/>
        <a:lstStyle/>
        <a:p>
          <a:endParaRPr lang="ru-RU"/>
        </a:p>
      </dgm:t>
    </dgm:pt>
    <dgm:pt modelId="{6D0D475B-5B59-4DEE-8DAB-493869BDD947}" type="pres">
      <dgm:prSet presAssocID="{D0E6B66A-CC81-4E8D-B532-85363A8DDE0A}" presName="childText" presStyleLbl="bgAcc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2695F-558A-4178-A2F7-915D821B309B}" type="pres">
      <dgm:prSet presAssocID="{948B8C88-F016-48A2-BEB1-E1EEE1190D53}" presName="Name13" presStyleLbl="parChTrans1D2" presStyleIdx="3" presStyleCnt="15"/>
      <dgm:spPr/>
      <dgm:t>
        <a:bodyPr/>
        <a:lstStyle/>
        <a:p>
          <a:endParaRPr lang="ru-RU"/>
        </a:p>
      </dgm:t>
    </dgm:pt>
    <dgm:pt modelId="{317FBC8D-80EF-4567-AC45-1B9F20EA429F}" type="pres">
      <dgm:prSet presAssocID="{0A743098-5370-45FF-B175-3FD913EE04CC}" presName="childText" presStyleLbl="bgAcc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8E1FA-F1CB-42FC-81C6-B24AECD7712C}" type="pres">
      <dgm:prSet presAssocID="{86D59D31-5DAD-4D6A-B6DF-6C99A19BDD59}" presName="Name13" presStyleLbl="parChTrans1D2" presStyleIdx="4" presStyleCnt="15"/>
      <dgm:spPr/>
      <dgm:t>
        <a:bodyPr/>
        <a:lstStyle/>
        <a:p>
          <a:endParaRPr lang="ru-RU"/>
        </a:p>
      </dgm:t>
    </dgm:pt>
    <dgm:pt modelId="{9CADFD08-379A-4EC7-A7F1-7ABAC8F4C48D}" type="pres">
      <dgm:prSet presAssocID="{B97E938F-EBAB-4818-ADFC-0DF33A12E9EF}" presName="childText" presStyleLbl="bgAcc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CB2D8-7ABA-4C95-BD01-FA68EF25E2B2}" type="pres">
      <dgm:prSet presAssocID="{8596D26C-B7A4-49EA-B729-2BF5538EA1F2}" presName="root" presStyleCnt="0"/>
      <dgm:spPr/>
    </dgm:pt>
    <dgm:pt modelId="{FDF559F4-4A80-4EA7-904E-A0F8B9867E54}" type="pres">
      <dgm:prSet presAssocID="{8596D26C-B7A4-49EA-B729-2BF5538EA1F2}" presName="rootComposite" presStyleCnt="0"/>
      <dgm:spPr/>
    </dgm:pt>
    <dgm:pt modelId="{3FBA2FEA-F42B-4BBF-8224-F56EB164245C}" type="pres">
      <dgm:prSet presAssocID="{8596D26C-B7A4-49EA-B729-2BF5538EA1F2}" presName="rootText" presStyleLbl="node1" presStyleIdx="1" presStyleCnt="5"/>
      <dgm:spPr/>
      <dgm:t>
        <a:bodyPr/>
        <a:lstStyle/>
        <a:p>
          <a:endParaRPr lang="ru-RU"/>
        </a:p>
      </dgm:t>
    </dgm:pt>
    <dgm:pt modelId="{262F248F-A457-4D08-A706-DC7FE122F0B0}" type="pres">
      <dgm:prSet presAssocID="{8596D26C-B7A4-49EA-B729-2BF5538EA1F2}" presName="rootConnector" presStyleLbl="node1" presStyleIdx="1" presStyleCnt="5"/>
      <dgm:spPr/>
      <dgm:t>
        <a:bodyPr/>
        <a:lstStyle/>
        <a:p>
          <a:endParaRPr lang="ru-RU"/>
        </a:p>
      </dgm:t>
    </dgm:pt>
    <dgm:pt modelId="{F8B3AC20-919E-4426-A3E0-7419BE8ADE68}" type="pres">
      <dgm:prSet presAssocID="{8596D26C-B7A4-49EA-B729-2BF5538EA1F2}" presName="childShape" presStyleCnt="0"/>
      <dgm:spPr/>
    </dgm:pt>
    <dgm:pt modelId="{EFB035ED-ED90-4C67-B6D8-6856AB78FE83}" type="pres">
      <dgm:prSet presAssocID="{358313E7-673C-4093-972C-E341C740AB0D}" presName="Name13" presStyleLbl="parChTrans1D2" presStyleIdx="5" presStyleCnt="15"/>
      <dgm:spPr/>
      <dgm:t>
        <a:bodyPr/>
        <a:lstStyle/>
        <a:p>
          <a:endParaRPr lang="ru-RU"/>
        </a:p>
      </dgm:t>
    </dgm:pt>
    <dgm:pt modelId="{1FD2A234-A935-4E4D-8CC6-2F4A0D483642}" type="pres">
      <dgm:prSet presAssocID="{8CBDFB86-A5DD-432F-A797-F9762D24B4E6}" presName="childText" presStyleLbl="bgAcc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D1BF3-0493-4A1C-9B45-ED15DBB5ACEF}" type="pres">
      <dgm:prSet presAssocID="{0B0DBF54-D5E7-4DD7-BEA3-210E51EE069F}" presName="Name13" presStyleLbl="parChTrans1D2" presStyleIdx="6" presStyleCnt="15"/>
      <dgm:spPr/>
      <dgm:t>
        <a:bodyPr/>
        <a:lstStyle/>
        <a:p>
          <a:endParaRPr lang="ru-RU"/>
        </a:p>
      </dgm:t>
    </dgm:pt>
    <dgm:pt modelId="{E6F12C31-8D76-4AE2-973C-A46B792FB19F}" type="pres">
      <dgm:prSet presAssocID="{F9CE6F12-3228-463E-9E5C-111433140919}" presName="childText" presStyleLbl="bgAcc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8585E-0EFD-461B-A2B3-7D8AF5328089}" type="pres">
      <dgm:prSet presAssocID="{9750E99B-5D76-4FFA-91CC-FC0D8B8BB288}" presName="Name13" presStyleLbl="parChTrans1D2" presStyleIdx="7" presStyleCnt="15"/>
      <dgm:spPr/>
      <dgm:t>
        <a:bodyPr/>
        <a:lstStyle/>
        <a:p>
          <a:endParaRPr lang="ru-RU"/>
        </a:p>
      </dgm:t>
    </dgm:pt>
    <dgm:pt modelId="{6529EF66-5FB8-44DC-BED8-76EE7E0204F9}" type="pres">
      <dgm:prSet presAssocID="{97B6EFB7-D05E-4EF3-B890-3EE56A58C41B}" presName="childText" presStyleLbl="bgAcc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2C37C-4308-4BBA-82BD-76D6E1ADF048}" type="pres">
      <dgm:prSet presAssocID="{4C1FAC15-321A-4DC9-8FE7-24AB57DADD7D}" presName="root" presStyleCnt="0"/>
      <dgm:spPr/>
    </dgm:pt>
    <dgm:pt modelId="{09DE5680-ECF0-473B-ABE4-5A474D743327}" type="pres">
      <dgm:prSet presAssocID="{4C1FAC15-321A-4DC9-8FE7-24AB57DADD7D}" presName="rootComposite" presStyleCnt="0"/>
      <dgm:spPr/>
    </dgm:pt>
    <dgm:pt modelId="{5BC3F7CC-D548-49D5-BFB5-AE3E83A0331D}" type="pres">
      <dgm:prSet presAssocID="{4C1FAC15-321A-4DC9-8FE7-24AB57DADD7D}" presName="rootText" presStyleLbl="node1" presStyleIdx="2" presStyleCnt="5"/>
      <dgm:spPr/>
      <dgm:t>
        <a:bodyPr/>
        <a:lstStyle/>
        <a:p>
          <a:endParaRPr lang="ru-RU"/>
        </a:p>
      </dgm:t>
    </dgm:pt>
    <dgm:pt modelId="{1A5EE346-9FDA-474B-97E1-F36EC84199D8}" type="pres">
      <dgm:prSet presAssocID="{4C1FAC15-321A-4DC9-8FE7-24AB57DADD7D}" presName="rootConnector" presStyleLbl="node1" presStyleIdx="2" presStyleCnt="5"/>
      <dgm:spPr/>
      <dgm:t>
        <a:bodyPr/>
        <a:lstStyle/>
        <a:p>
          <a:endParaRPr lang="ru-RU"/>
        </a:p>
      </dgm:t>
    </dgm:pt>
    <dgm:pt modelId="{5EA74B98-F699-4CF0-BA9B-EF4EB3A1FA04}" type="pres">
      <dgm:prSet presAssocID="{4C1FAC15-321A-4DC9-8FE7-24AB57DADD7D}" presName="childShape" presStyleCnt="0"/>
      <dgm:spPr/>
    </dgm:pt>
    <dgm:pt modelId="{30A30645-583E-467B-9F18-6239EC3EFB57}" type="pres">
      <dgm:prSet presAssocID="{A8B08BC0-ED39-4E3D-9955-812B2ACB45A5}" presName="Name13" presStyleLbl="parChTrans1D2" presStyleIdx="8" presStyleCnt="15"/>
      <dgm:spPr/>
      <dgm:t>
        <a:bodyPr/>
        <a:lstStyle/>
        <a:p>
          <a:endParaRPr lang="ru-RU"/>
        </a:p>
      </dgm:t>
    </dgm:pt>
    <dgm:pt modelId="{AAEE6776-B414-4281-B7FA-D71EE13A57B8}" type="pres">
      <dgm:prSet presAssocID="{142747AC-EC86-4391-A44C-67AFA70F1818}" presName="childText" presStyleLbl="bgAcc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26CCD-9598-4084-B552-D9064A3EB264}" type="pres">
      <dgm:prSet presAssocID="{E8439F27-7042-47CA-AC37-25E7364D3166}" presName="Name13" presStyleLbl="parChTrans1D2" presStyleIdx="9" presStyleCnt="15"/>
      <dgm:spPr/>
      <dgm:t>
        <a:bodyPr/>
        <a:lstStyle/>
        <a:p>
          <a:endParaRPr lang="ru-RU"/>
        </a:p>
      </dgm:t>
    </dgm:pt>
    <dgm:pt modelId="{E9295FD4-8FDB-431C-97D7-AE1032DE7C18}" type="pres">
      <dgm:prSet presAssocID="{19CE3B8F-279C-46CE-BB98-F97BC20DCBF5}" presName="childText" presStyleLbl="bgAcc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E7D6A-2107-48AD-9227-316402A0B8DB}" type="pres">
      <dgm:prSet presAssocID="{81F285BC-9502-4CFE-A35F-0C691F83A669}" presName="root" presStyleCnt="0"/>
      <dgm:spPr/>
    </dgm:pt>
    <dgm:pt modelId="{70BC33D1-BD57-42D6-A1F8-0583FA905AFF}" type="pres">
      <dgm:prSet presAssocID="{81F285BC-9502-4CFE-A35F-0C691F83A669}" presName="rootComposite" presStyleCnt="0"/>
      <dgm:spPr/>
    </dgm:pt>
    <dgm:pt modelId="{16DCBC72-B044-4C3B-9426-F63869668E80}" type="pres">
      <dgm:prSet presAssocID="{81F285BC-9502-4CFE-A35F-0C691F83A669}" presName="rootText" presStyleLbl="node1" presStyleIdx="3" presStyleCnt="5"/>
      <dgm:spPr/>
      <dgm:t>
        <a:bodyPr/>
        <a:lstStyle/>
        <a:p>
          <a:endParaRPr lang="ru-RU"/>
        </a:p>
      </dgm:t>
    </dgm:pt>
    <dgm:pt modelId="{4D10829E-A4DE-4CD8-BD14-2BE2C06222DC}" type="pres">
      <dgm:prSet presAssocID="{81F285BC-9502-4CFE-A35F-0C691F83A669}" presName="rootConnector" presStyleLbl="node1" presStyleIdx="3" presStyleCnt="5"/>
      <dgm:spPr/>
      <dgm:t>
        <a:bodyPr/>
        <a:lstStyle/>
        <a:p>
          <a:endParaRPr lang="ru-RU"/>
        </a:p>
      </dgm:t>
    </dgm:pt>
    <dgm:pt modelId="{FB0706F2-231A-4879-AA31-352FE7DC6A5B}" type="pres">
      <dgm:prSet presAssocID="{81F285BC-9502-4CFE-A35F-0C691F83A669}" presName="childShape" presStyleCnt="0"/>
      <dgm:spPr/>
    </dgm:pt>
    <dgm:pt modelId="{69BDA052-B29F-4546-B8D7-E9D06215CA94}" type="pres">
      <dgm:prSet presAssocID="{2D9F743D-DFAE-475F-A5CA-EB8FE690C5F7}" presName="Name13" presStyleLbl="parChTrans1D2" presStyleIdx="10" presStyleCnt="15"/>
      <dgm:spPr/>
      <dgm:t>
        <a:bodyPr/>
        <a:lstStyle/>
        <a:p>
          <a:endParaRPr lang="ru-RU"/>
        </a:p>
      </dgm:t>
    </dgm:pt>
    <dgm:pt modelId="{379D11D2-E463-4ECC-9E34-3F1CEF734E21}" type="pres">
      <dgm:prSet presAssocID="{E84848B9-093A-48CC-9814-5DADABAA458B}" presName="childText" presStyleLbl="bgAcc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51BDC-3265-4412-B730-26BE8C1D4B73}" type="pres">
      <dgm:prSet presAssocID="{120A729F-EB52-4E47-BFD2-9444BAF6179B}" presName="Name13" presStyleLbl="parChTrans1D2" presStyleIdx="11" presStyleCnt="15"/>
      <dgm:spPr/>
      <dgm:t>
        <a:bodyPr/>
        <a:lstStyle/>
        <a:p>
          <a:endParaRPr lang="ru-RU"/>
        </a:p>
      </dgm:t>
    </dgm:pt>
    <dgm:pt modelId="{A1D05E87-0423-43E2-AE81-1E9EFA78B4AC}" type="pres">
      <dgm:prSet presAssocID="{C441AF80-8332-4379-9EB9-757333EEF15B}" presName="childText" presStyleLbl="bgAcc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570E2-A6A2-47C0-AFA7-D27391115B1A}" type="pres">
      <dgm:prSet presAssocID="{62D01C89-3825-4309-9E79-FD93AFC85BC6}" presName="Name13" presStyleLbl="parChTrans1D2" presStyleIdx="12" presStyleCnt="15"/>
      <dgm:spPr/>
      <dgm:t>
        <a:bodyPr/>
        <a:lstStyle/>
        <a:p>
          <a:endParaRPr lang="ru-RU"/>
        </a:p>
      </dgm:t>
    </dgm:pt>
    <dgm:pt modelId="{4A073BB7-3AD6-4BD6-816E-61151CFAD052}" type="pres">
      <dgm:prSet presAssocID="{C5AB2208-5D4E-4A12-A5F5-9D545AC3EA97}" presName="childText" presStyleLbl="bgAcc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8CE17-9785-4402-8A59-E20721A9A72D}" type="pres">
      <dgm:prSet presAssocID="{78DCE71A-BD62-430D-A64A-7A9FF911D4A3}" presName="Name13" presStyleLbl="parChTrans1D2" presStyleIdx="13" presStyleCnt="15"/>
      <dgm:spPr/>
      <dgm:t>
        <a:bodyPr/>
        <a:lstStyle/>
        <a:p>
          <a:endParaRPr lang="ru-RU"/>
        </a:p>
      </dgm:t>
    </dgm:pt>
    <dgm:pt modelId="{1791A5FF-30AB-479C-8245-6268FF1618E7}" type="pres">
      <dgm:prSet presAssocID="{E4962B51-6372-4DE0-A3EA-FA1913AB02CC}" presName="childText" presStyleLbl="bgAcc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385DA-E29D-422E-806E-3D0AB997CEB3}" type="pres">
      <dgm:prSet presAssocID="{CADA0847-5775-422C-8475-CC73D545D89A}" presName="root" presStyleCnt="0"/>
      <dgm:spPr/>
    </dgm:pt>
    <dgm:pt modelId="{792B2FE0-12E8-41F5-849D-63D26F51D465}" type="pres">
      <dgm:prSet presAssocID="{CADA0847-5775-422C-8475-CC73D545D89A}" presName="rootComposite" presStyleCnt="0"/>
      <dgm:spPr/>
    </dgm:pt>
    <dgm:pt modelId="{AD70CADC-98CC-4A1A-9634-45697BE212F7}" type="pres">
      <dgm:prSet presAssocID="{CADA0847-5775-422C-8475-CC73D545D89A}" presName="rootText" presStyleLbl="node1" presStyleIdx="4" presStyleCnt="5"/>
      <dgm:spPr/>
      <dgm:t>
        <a:bodyPr/>
        <a:lstStyle/>
        <a:p>
          <a:endParaRPr lang="ru-RU"/>
        </a:p>
      </dgm:t>
    </dgm:pt>
    <dgm:pt modelId="{AA76B08E-254E-4D4B-9AB9-09585E4CDD5D}" type="pres">
      <dgm:prSet presAssocID="{CADA0847-5775-422C-8475-CC73D545D89A}" presName="rootConnector" presStyleLbl="node1" presStyleIdx="4" presStyleCnt="5"/>
      <dgm:spPr/>
      <dgm:t>
        <a:bodyPr/>
        <a:lstStyle/>
        <a:p>
          <a:endParaRPr lang="ru-RU"/>
        </a:p>
      </dgm:t>
    </dgm:pt>
    <dgm:pt modelId="{3C659D2B-C8B9-47FE-BC6C-9571E2086D35}" type="pres">
      <dgm:prSet presAssocID="{CADA0847-5775-422C-8475-CC73D545D89A}" presName="childShape" presStyleCnt="0"/>
      <dgm:spPr/>
    </dgm:pt>
    <dgm:pt modelId="{48B1DBDB-9259-444A-877E-6856A6F69BA2}" type="pres">
      <dgm:prSet presAssocID="{FFB34062-A165-4E08-BACC-7DFCA6FDF6FA}" presName="Name13" presStyleLbl="parChTrans1D2" presStyleIdx="14" presStyleCnt="15"/>
      <dgm:spPr/>
      <dgm:t>
        <a:bodyPr/>
        <a:lstStyle/>
        <a:p>
          <a:endParaRPr lang="ru-RU"/>
        </a:p>
      </dgm:t>
    </dgm:pt>
    <dgm:pt modelId="{9B2AA014-49FB-4B13-A8FC-2DBCAC178394}" type="pres">
      <dgm:prSet presAssocID="{5662FC2D-8A78-42FA-BBCA-2441F8BF210E}" presName="childText" presStyleLbl="bgAcc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410AD5-E1BA-4E70-915F-AE3C69870335}" type="presOf" srcId="{E4962B51-6372-4DE0-A3EA-FA1913AB02CC}" destId="{1791A5FF-30AB-479C-8245-6268FF1618E7}" srcOrd="0" destOrd="0" presId="urn:microsoft.com/office/officeart/2005/8/layout/hierarchy3"/>
    <dgm:cxn modelId="{38AD8C70-BA5E-41CC-A158-EA581BD80197}" type="presOf" srcId="{FFB34062-A165-4E08-BACC-7DFCA6FDF6FA}" destId="{48B1DBDB-9259-444A-877E-6856A6F69BA2}" srcOrd="0" destOrd="0" presId="urn:microsoft.com/office/officeart/2005/8/layout/hierarchy3"/>
    <dgm:cxn modelId="{1F1466EE-EF8D-4377-8201-6BF633E34253}" type="presOf" srcId="{81F285BC-9502-4CFE-A35F-0C691F83A669}" destId="{16DCBC72-B044-4C3B-9426-F63869668E80}" srcOrd="0" destOrd="0" presId="urn:microsoft.com/office/officeart/2005/8/layout/hierarchy3"/>
    <dgm:cxn modelId="{A6FF5327-7FA9-4EDB-A8A0-826A2959D154}" srcId="{2A007734-37BE-4995-888E-ADB0315F57AA}" destId="{68FA56EB-FCB3-44AC-8A8E-10337FA8DC67}" srcOrd="0" destOrd="0" parTransId="{F1CF9991-36E7-4FC9-B7DB-B8B74F210A37}" sibTransId="{09B1A2A0-8061-4690-AD89-6CD6407DFF19}"/>
    <dgm:cxn modelId="{1AF46D08-FFDF-4358-879E-54DF87F32901}" type="presOf" srcId="{C441AF80-8332-4379-9EB9-757333EEF15B}" destId="{A1D05E87-0423-43E2-AE81-1E9EFA78B4AC}" srcOrd="0" destOrd="0" presId="urn:microsoft.com/office/officeart/2005/8/layout/hierarchy3"/>
    <dgm:cxn modelId="{E415FA13-4B88-44FF-935D-954D39B025E3}" type="presOf" srcId="{E572AAC4-13BE-4E27-B2FF-FF41ABF28F2F}" destId="{7D545198-47E6-4EAE-979E-6A28B49F6A18}" srcOrd="0" destOrd="0" presId="urn:microsoft.com/office/officeart/2005/8/layout/hierarchy3"/>
    <dgm:cxn modelId="{80CD0444-66EF-49A4-8921-3D0429FA638D}" type="presOf" srcId="{2A007734-37BE-4995-888E-ADB0315F57AA}" destId="{8A957721-103C-4151-852A-4EADF5C6AF67}" srcOrd="0" destOrd="0" presId="urn:microsoft.com/office/officeart/2005/8/layout/hierarchy3"/>
    <dgm:cxn modelId="{79450D8F-C497-4C80-9AAA-7E1C582968EB}" type="presOf" srcId="{358313E7-673C-4093-972C-E341C740AB0D}" destId="{EFB035ED-ED90-4C67-B6D8-6856AB78FE83}" srcOrd="0" destOrd="0" presId="urn:microsoft.com/office/officeart/2005/8/layout/hierarchy3"/>
    <dgm:cxn modelId="{6AB72F7B-A254-4499-A36B-1CCEB35B1F99}" type="presOf" srcId="{4C1FAC15-321A-4DC9-8FE7-24AB57DADD7D}" destId="{1A5EE346-9FDA-474B-97E1-F36EC84199D8}" srcOrd="1" destOrd="0" presId="urn:microsoft.com/office/officeart/2005/8/layout/hierarchy3"/>
    <dgm:cxn modelId="{BD199988-D8E2-43C3-83FA-8C849D37BB90}" type="presOf" srcId="{A8B08BC0-ED39-4E3D-9955-812B2ACB45A5}" destId="{30A30645-583E-467B-9F18-6239EC3EFB57}" srcOrd="0" destOrd="0" presId="urn:microsoft.com/office/officeart/2005/8/layout/hierarchy3"/>
    <dgm:cxn modelId="{6668DC81-DCE8-45BE-8B15-1E3FB499DCA6}" type="presOf" srcId="{9750E99B-5D76-4FFA-91CC-FC0D8B8BB288}" destId="{7DB8585E-0EFD-461B-A2B3-7D8AF5328089}" srcOrd="0" destOrd="0" presId="urn:microsoft.com/office/officeart/2005/8/layout/hierarchy3"/>
    <dgm:cxn modelId="{5B772D81-1045-498B-B29D-FCD4BF3F9820}" srcId="{65EA3575-5574-42F1-B08F-565F8411B734}" destId="{8596D26C-B7A4-49EA-B729-2BF5538EA1F2}" srcOrd="1" destOrd="0" parTransId="{EA2EC99D-8821-48B6-97A3-1A384480E1D4}" sibTransId="{704CC157-DFFA-478F-B660-B01B3AF772D2}"/>
    <dgm:cxn modelId="{62D79970-08FB-4BB5-857C-6D4A456C50B2}" srcId="{CADA0847-5775-422C-8475-CC73D545D89A}" destId="{5662FC2D-8A78-42FA-BBCA-2441F8BF210E}" srcOrd="0" destOrd="0" parTransId="{FFB34062-A165-4E08-BACC-7DFCA6FDF6FA}" sibTransId="{D7BEE150-F45D-449C-B44B-E17F2764C4CA}"/>
    <dgm:cxn modelId="{1A75EA9C-D6C2-4299-A6D9-391093171812}" type="presOf" srcId="{65EA3575-5574-42F1-B08F-565F8411B734}" destId="{BC7771F6-16D6-46DA-AEAC-47A66B97E120}" srcOrd="0" destOrd="0" presId="urn:microsoft.com/office/officeart/2005/8/layout/hierarchy3"/>
    <dgm:cxn modelId="{70785092-8265-4837-BD9A-8A45AB351B4D}" type="presOf" srcId="{E8439F27-7042-47CA-AC37-25E7364D3166}" destId="{0CA26CCD-9598-4084-B552-D9064A3EB264}" srcOrd="0" destOrd="0" presId="urn:microsoft.com/office/officeart/2005/8/layout/hierarchy3"/>
    <dgm:cxn modelId="{EDB05836-A2B0-4E2D-98CF-BA3189CBE6F5}" type="presOf" srcId="{2D9F743D-DFAE-475F-A5CA-EB8FE690C5F7}" destId="{69BDA052-B29F-4546-B8D7-E9D06215CA94}" srcOrd="0" destOrd="0" presId="urn:microsoft.com/office/officeart/2005/8/layout/hierarchy3"/>
    <dgm:cxn modelId="{1CD6A694-E4D6-418B-A617-7BC5763AC7A2}" type="presOf" srcId="{ED5E3CE2-9C5F-4508-BC6D-32F6D02A2235}" destId="{85B5B0AE-C848-4556-BF8B-38265C8A35FA}" srcOrd="0" destOrd="0" presId="urn:microsoft.com/office/officeart/2005/8/layout/hierarchy3"/>
    <dgm:cxn modelId="{EBD8DE17-D44A-42E9-9632-3CB35E465D94}" type="presOf" srcId="{8596D26C-B7A4-49EA-B729-2BF5538EA1F2}" destId="{3FBA2FEA-F42B-4BBF-8224-F56EB164245C}" srcOrd="0" destOrd="0" presId="urn:microsoft.com/office/officeart/2005/8/layout/hierarchy3"/>
    <dgm:cxn modelId="{67919C63-2EDF-4591-B12E-6D439DCF7357}" srcId="{2A007734-37BE-4995-888E-ADB0315F57AA}" destId="{0A743098-5370-45FF-B175-3FD913EE04CC}" srcOrd="3" destOrd="0" parTransId="{948B8C88-F016-48A2-BEB1-E1EEE1190D53}" sibTransId="{53D1D831-4C61-48B4-9479-2307DB39AD54}"/>
    <dgm:cxn modelId="{F0F75B7D-2907-48F2-952F-A58DB28CD28B}" type="presOf" srcId="{68FA56EB-FCB3-44AC-8A8E-10337FA8DC67}" destId="{63E6D5E1-AAC7-4FFF-97DF-81AA24B84CC7}" srcOrd="0" destOrd="0" presId="urn:microsoft.com/office/officeart/2005/8/layout/hierarchy3"/>
    <dgm:cxn modelId="{FBA7C21A-7D9B-44B8-98D8-F56945C69D11}" type="presOf" srcId="{8596D26C-B7A4-49EA-B729-2BF5538EA1F2}" destId="{262F248F-A457-4D08-A706-DC7FE122F0B0}" srcOrd="1" destOrd="0" presId="urn:microsoft.com/office/officeart/2005/8/layout/hierarchy3"/>
    <dgm:cxn modelId="{DD129D31-DC75-4D60-B748-89675D2AC2BF}" type="presOf" srcId="{4C1FAC15-321A-4DC9-8FE7-24AB57DADD7D}" destId="{5BC3F7CC-D548-49D5-BFB5-AE3E83A0331D}" srcOrd="0" destOrd="0" presId="urn:microsoft.com/office/officeart/2005/8/layout/hierarchy3"/>
    <dgm:cxn modelId="{C2DDD5E9-3176-4270-9BE0-0E278A54DDC3}" type="presOf" srcId="{81F285BC-9502-4CFE-A35F-0C691F83A669}" destId="{4D10829E-A4DE-4CD8-BD14-2BE2C06222DC}" srcOrd="1" destOrd="0" presId="urn:microsoft.com/office/officeart/2005/8/layout/hierarchy3"/>
    <dgm:cxn modelId="{27C376F5-6DB3-4DE7-8240-D59E15E1E4FD}" type="presOf" srcId="{CADA0847-5775-422C-8475-CC73D545D89A}" destId="{AA76B08E-254E-4D4B-9AB9-09585E4CDD5D}" srcOrd="1" destOrd="0" presId="urn:microsoft.com/office/officeart/2005/8/layout/hierarchy3"/>
    <dgm:cxn modelId="{712D281F-6A5C-4310-8EED-42650091A281}" type="presOf" srcId="{F9CE6F12-3228-463E-9E5C-111433140919}" destId="{E6F12C31-8D76-4AE2-973C-A46B792FB19F}" srcOrd="0" destOrd="0" presId="urn:microsoft.com/office/officeart/2005/8/layout/hierarchy3"/>
    <dgm:cxn modelId="{1A96067A-DDDD-43BC-B997-9B93BC028BD8}" type="presOf" srcId="{B97E938F-EBAB-4818-ADFC-0DF33A12E9EF}" destId="{9CADFD08-379A-4EC7-A7F1-7ABAC8F4C48D}" srcOrd="0" destOrd="0" presId="urn:microsoft.com/office/officeart/2005/8/layout/hierarchy3"/>
    <dgm:cxn modelId="{03ACC166-7871-44F6-AB8B-F58E0C52DA87}" srcId="{4C1FAC15-321A-4DC9-8FE7-24AB57DADD7D}" destId="{19CE3B8F-279C-46CE-BB98-F97BC20DCBF5}" srcOrd="1" destOrd="0" parTransId="{E8439F27-7042-47CA-AC37-25E7364D3166}" sibTransId="{9DA0140D-29AF-44DE-A5D3-59982A95BADA}"/>
    <dgm:cxn modelId="{53DDF4B7-21C7-481A-A56E-5880C5CF2DCB}" type="presOf" srcId="{948B8C88-F016-48A2-BEB1-E1EEE1190D53}" destId="{ECD2695F-558A-4178-A2F7-915D821B309B}" srcOrd="0" destOrd="0" presId="urn:microsoft.com/office/officeart/2005/8/layout/hierarchy3"/>
    <dgm:cxn modelId="{EE293B27-29A3-4A1D-8EA6-ADC4692BF0B2}" srcId="{65EA3575-5574-42F1-B08F-565F8411B734}" destId="{4C1FAC15-321A-4DC9-8FE7-24AB57DADD7D}" srcOrd="2" destOrd="0" parTransId="{F13590CF-744E-449A-8037-8A3E572F146B}" sibTransId="{88B20FB7-5774-4021-B608-E23AD57D530C}"/>
    <dgm:cxn modelId="{3A77AE30-C20D-45C5-9FFF-6963DFD63942}" srcId="{8596D26C-B7A4-49EA-B729-2BF5538EA1F2}" destId="{F9CE6F12-3228-463E-9E5C-111433140919}" srcOrd="1" destOrd="0" parTransId="{0B0DBF54-D5E7-4DD7-BEA3-210E51EE069F}" sibTransId="{B17CF4F3-7420-460A-847A-24349C254FEC}"/>
    <dgm:cxn modelId="{E405FC89-9AF5-4A91-BF06-F25878015595}" srcId="{81F285BC-9502-4CFE-A35F-0C691F83A669}" destId="{C441AF80-8332-4379-9EB9-757333EEF15B}" srcOrd="1" destOrd="0" parTransId="{120A729F-EB52-4E47-BFD2-9444BAF6179B}" sibTransId="{BADB42A7-0F3D-40A1-90DD-550AEEABC1F1}"/>
    <dgm:cxn modelId="{04D38F37-4D3E-4669-9835-885A746AB371}" srcId="{2A007734-37BE-4995-888E-ADB0315F57AA}" destId="{D0E6B66A-CC81-4E8D-B532-85363A8DDE0A}" srcOrd="2" destOrd="0" parTransId="{80714078-CB27-4273-AFC4-B8DC6108A6CA}" sibTransId="{5646DEC9-6F5A-43C8-807F-BAD40342B106}"/>
    <dgm:cxn modelId="{93D6C343-8E1B-4037-AF6E-08FAB89C7A3A}" srcId="{81F285BC-9502-4CFE-A35F-0C691F83A669}" destId="{E84848B9-093A-48CC-9814-5DADABAA458B}" srcOrd="0" destOrd="0" parTransId="{2D9F743D-DFAE-475F-A5CA-EB8FE690C5F7}" sibTransId="{D0C52ABC-369F-4863-9DA5-8011234BF5AC}"/>
    <dgm:cxn modelId="{A98F3D3E-A625-4AA3-BD93-A13C57AD637F}" type="presOf" srcId="{F1CF9991-36E7-4FC9-B7DB-B8B74F210A37}" destId="{A60B3220-E76C-4785-A079-9D3F82D9A3CB}" srcOrd="0" destOrd="0" presId="urn:microsoft.com/office/officeart/2005/8/layout/hierarchy3"/>
    <dgm:cxn modelId="{5D6E56F4-B6B8-440C-8EB4-ACFE02315091}" type="presOf" srcId="{5662FC2D-8A78-42FA-BBCA-2441F8BF210E}" destId="{9B2AA014-49FB-4B13-A8FC-2DBCAC178394}" srcOrd="0" destOrd="0" presId="urn:microsoft.com/office/officeart/2005/8/layout/hierarchy3"/>
    <dgm:cxn modelId="{2A411DBA-F069-41FA-8F56-F8B834093AA9}" srcId="{65EA3575-5574-42F1-B08F-565F8411B734}" destId="{81F285BC-9502-4CFE-A35F-0C691F83A669}" srcOrd="3" destOrd="0" parTransId="{B7AFA804-03B0-416B-9B79-C6A180DADE90}" sibTransId="{F30DE76F-5D1B-4A65-861A-6EC5C6AC42EA}"/>
    <dgm:cxn modelId="{F14DE23A-C1FE-4F3A-A37F-759A6BCC5164}" type="presOf" srcId="{62D01C89-3825-4309-9E79-FD93AFC85BC6}" destId="{EB7570E2-A6A2-47C0-AFA7-D27391115B1A}" srcOrd="0" destOrd="0" presId="urn:microsoft.com/office/officeart/2005/8/layout/hierarchy3"/>
    <dgm:cxn modelId="{8383382F-F809-4F6A-ADDA-04890E3ED542}" srcId="{65EA3575-5574-42F1-B08F-565F8411B734}" destId="{2A007734-37BE-4995-888E-ADB0315F57AA}" srcOrd="0" destOrd="0" parTransId="{3D3F7B66-0376-4C0E-8362-ACE2CD820B40}" sibTransId="{57BFE850-F1DE-42CA-B7AA-037AF6D685AB}"/>
    <dgm:cxn modelId="{D8DA0787-11DF-4E59-9048-B21A81A841B2}" type="presOf" srcId="{86D59D31-5DAD-4D6A-B6DF-6C99A19BDD59}" destId="{F9B8E1FA-F1CB-42FC-81C6-B24AECD7712C}" srcOrd="0" destOrd="0" presId="urn:microsoft.com/office/officeart/2005/8/layout/hierarchy3"/>
    <dgm:cxn modelId="{3AD896EE-CF8D-4BFC-A11A-3E2B4FF48000}" type="presOf" srcId="{142747AC-EC86-4391-A44C-67AFA70F1818}" destId="{AAEE6776-B414-4281-B7FA-D71EE13A57B8}" srcOrd="0" destOrd="0" presId="urn:microsoft.com/office/officeart/2005/8/layout/hierarchy3"/>
    <dgm:cxn modelId="{235ED518-2D5E-4B01-A042-5D93C9AEDE06}" srcId="{81F285BC-9502-4CFE-A35F-0C691F83A669}" destId="{E4962B51-6372-4DE0-A3EA-FA1913AB02CC}" srcOrd="3" destOrd="0" parTransId="{78DCE71A-BD62-430D-A64A-7A9FF911D4A3}" sibTransId="{29076C28-F6B6-47ED-BD95-754158DB5A80}"/>
    <dgm:cxn modelId="{805CFD61-B295-4AE8-9A58-C167996A262D}" type="presOf" srcId="{120A729F-EB52-4E47-BFD2-9444BAF6179B}" destId="{72D51BDC-3265-4412-B730-26BE8C1D4B73}" srcOrd="0" destOrd="0" presId="urn:microsoft.com/office/officeart/2005/8/layout/hierarchy3"/>
    <dgm:cxn modelId="{6F3ED5B4-EB6F-4385-8B8E-457BAB5574C1}" type="presOf" srcId="{2A007734-37BE-4995-888E-ADB0315F57AA}" destId="{E0DE6939-C1A7-438E-A266-5CB949F11D4C}" srcOrd="1" destOrd="0" presId="urn:microsoft.com/office/officeart/2005/8/layout/hierarchy3"/>
    <dgm:cxn modelId="{CE2EE4D9-12F6-4A43-BF32-ED065E215541}" type="presOf" srcId="{D0E6B66A-CC81-4E8D-B532-85363A8DDE0A}" destId="{6D0D475B-5B59-4DEE-8DAB-493869BDD947}" srcOrd="0" destOrd="0" presId="urn:microsoft.com/office/officeart/2005/8/layout/hierarchy3"/>
    <dgm:cxn modelId="{F0A440B9-C237-460C-A758-0DFFCB02A6A1}" srcId="{81F285BC-9502-4CFE-A35F-0C691F83A669}" destId="{C5AB2208-5D4E-4A12-A5F5-9D545AC3EA97}" srcOrd="2" destOrd="0" parTransId="{62D01C89-3825-4309-9E79-FD93AFC85BC6}" sibTransId="{9B869E3C-1906-412A-AA06-8B3496FB5EFE}"/>
    <dgm:cxn modelId="{0A4E09C3-3240-4296-8D13-7EEE91CD67D5}" srcId="{4C1FAC15-321A-4DC9-8FE7-24AB57DADD7D}" destId="{142747AC-EC86-4391-A44C-67AFA70F1818}" srcOrd="0" destOrd="0" parTransId="{A8B08BC0-ED39-4E3D-9955-812B2ACB45A5}" sibTransId="{6F28FB0F-C184-4401-BDD4-C2BD8AED4BD8}"/>
    <dgm:cxn modelId="{F6373EC6-84DA-4DF8-B09A-BC5692866888}" type="presOf" srcId="{C5AB2208-5D4E-4A12-A5F5-9D545AC3EA97}" destId="{4A073BB7-3AD6-4BD6-816E-61151CFAD052}" srcOrd="0" destOrd="0" presId="urn:microsoft.com/office/officeart/2005/8/layout/hierarchy3"/>
    <dgm:cxn modelId="{06FD170D-7BE8-4DEF-86F3-2FB4370664C0}" type="presOf" srcId="{97B6EFB7-D05E-4EF3-B890-3EE56A58C41B}" destId="{6529EF66-5FB8-44DC-BED8-76EE7E0204F9}" srcOrd="0" destOrd="0" presId="urn:microsoft.com/office/officeart/2005/8/layout/hierarchy3"/>
    <dgm:cxn modelId="{00086007-0FFC-4F83-83AF-BE0AC842461D}" srcId="{8596D26C-B7A4-49EA-B729-2BF5538EA1F2}" destId="{97B6EFB7-D05E-4EF3-B890-3EE56A58C41B}" srcOrd="2" destOrd="0" parTransId="{9750E99B-5D76-4FFA-91CC-FC0D8B8BB288}" sibTransId="{A5384BF7-8573-4FC4-9216-325E24A14D52}"/>
    <dgm:cxn modelId="{5655BDDE-6251-4058-8F94-453D0A51E850}" type="presOf" srcId="{0A743098-5370-45FF-B175-3FD913EE04CC}" destId="{317FBC8D-80EF-4567-AC45-1B9F20EA429F}" srcOrd="0" destOrd="0" presId="urn:microsoft.com/office/officeart/2005/8/layout/hierarchy3"/>
    <dgm:cxn modelId="{3EC9BA55-5ADB-4618-9FB9-30379CA932FC}" srcId="{2A007734-37BE-4995-888E-ADB0315F57AA}" destId="{B97E938F-EBAB-4818-ADFC-0DF33A12E9EF}" srcOrd="4" destOrd="0" parTransId="{86D59D31-5DAD-4D6A-B6DF-6C99A19BDD59}" sibTransId="{68BFDBFB-63FD-451D-9778-5B3F2733C40F}"/>
    <dgm:cxn modelId="{67811D6C-5EB4-4B6E-84BC-72B45970D588}" type="presOf" srcId="{8CBDFB86-A5DD-432F-A797-F9762D24B4E6}" destId="{1FD2A234-A935-4E4D-8CC6-2F4A0D483642}" srcOrd="0" destOrd="0" presId="urn:microsoft.com/office/officeart/2005/8/layout/hierarchy3"/>
    <dgm:cxn modelId="{3D9365E4-20E3-48D0-BDC3-72B9A26B78B5}" type="presOf" srcId="{80714078-CB27-4273-AFC4-B8DC6108A6CA}" destId="{6A68955B-FD14-437A-BF87-0260F99A9EDB}" srcOrd="0" destOrd="0" presId="urn:microsoft.com/office/officeart/2005/8/layout/hierarchy3"/>
    <dgm:cxn modelId="{66602ADF-DC16-427E-B8B0-7B22CED288ED}" type="presOf" srcId="{CADA0847-5775-422C-8475-CC73D545D89A}" destId="{AD70CADC-98CC-4A1A-9634-45697BE212F7}" srcOrd="0" destOrd="0" presId="urn:microsoft.com/office/officeart/2005/8/layout/hierarchy3"/>
    <dgm:cxn modelId="{0CB0D1A3-F0F6-4DAE-B717-D39D105883B5}" type="presOf" srcId="{19CE3B8F-279C-46CE-BB98-F97BC20DCBF5}" destId="{E9295FD4-8FDB-431C-97D7-AE1032DE7C18}" srcOrd="0" destOrd="0" presId="urn:microsoft.com/office/officeart/2005/8/layout/hierarchy3"/>
    <dgm:cxn modelId="{58267D16-4262-49AB-9F91-398FA2AECF54}" srcId="{65EA3575-5574-42F1-B08F-565F8411B734}" destId="{CADA0847-5775-422C-8475-CC73D545D89A}" srcOrd="4" destOrd="0" parTransId="{FCF75BE3-15EE-4633-BB3F-F76E2FB20770}" sibTransId="{40C5CA52-C38D-4261-9415-65FC09852C5D}"/>
    <dgm:cxn modelId="{BC32A07C-DAF5-4916-9403-9D1DAA290DE9}" type="presOf" srcId="{78DCE71A-BD62-430D-A64A-7A9FF911D4A3}" destId="{9DD8CE17-9785-4402-8A59-E20721A9A72D}" srcOrd="0" destOrd="0" presId="urn:microsoft.com/office/officeart/2005/8/layout/hierarchy3"/>
    <dgm:cxn modelId="{566F63BA-7610-4D4D-B3B1-2C0AA493DB76}" type="presOf" srcId="{0B0DBF54-D5E7-4DD7-BEA3-210E51EE069F}" destId="{BD7D1BF3-0493-4A1C-9B45-ED15DBB5ACEF}" srcOrd="0" destOrd="0" presId="urn:microsoft.com/office/officeart/2005/8/layout/hierarchy3"/>
    <dgm:cxn modelId="{ED6D6BF0-B7B0-4ABF-813E-289C6A090827}" srcId="{8596D26C-B7A4-49EA-B729-2BF5538EA1F2}" destId="{8CBDFB86-A5DD-432F-A797-F9762D24B4E6}" srcOrd="0" destOrd="0" parTransId="{358313E7-673C-4093-972C-E341C740AB0D}" sibTransId="{4A9C04B4-78E0-4AA2-A43A-10E7D2782B25}"/>
    <dgm:cxn modelId="{A07B92DC-B768-4498-AE99-499AC0D8E98C}" type="presOf" srcId="{E84848B9-093A-48CC-9814-5DADABAA458B}" destId="{379D11D2-E463-4ECC-9E34-3F1CEF734E21}" srcOrd="0" destOrd="0" presId="urn:microsoft.com/office/officeart/2005/8/layout/hierarchy3"/>
    <dgm:cxn modelId="{06490322-1E47-4FE5-849C-5E0CD07782E1}" srcId="{2A007734-37BE-4995-888E-ADB0315F57AA}" destId="{E572AAC4-13BE-4E27-B2FF-FF41ABF28F2F}" srcOrd="1" destOrd="0" parTransId="{ED5E3CE2-9C5F-4508-BC6D-32F6D02A2235}" sibTransId="{C7D21AC6-6906-40AB-BBC4-FC07DA9B7ABC}"/>
    <dgm:cxn modelId="{EC5B83A0-7CB2-4A1A-BB27-A638F17894E7}" type="presParOf" srcId="{BC7771F6-16D6-46DA-AEAC-47A66B97E120}" destId="{1A86E75A-151F-4332-BF6F-242ECB79E6E6}" srcOrd="0" destOrd="0" presId="urn:microsoft.com/office/officeart/2005/8/layout/hierarchy3"/>
    <dgm:cxn modelId="{91AC8084-BA6C-4FE9-81C0-595B0A753DA8}" type="presParOf" srcId="{1A86E75A-151F-4332-BF6F-242ECB79E6E6}" destId="{92DE191C-8F07-449B-9B1D-7EE10448AE9D}" srcOrd="0" destOrd="0" presId="urn:microsoft.com/office/officeart/2005/8/layout/hierarchy3"/>
    <dgm:cxn modelId="{F90E8CC2-89F5-44B3-BA48-F0F4E85A96D5}" type="presParOf" srcId="{92DE191C-8F07-449B-9B1D-7EE10448AE9D}" destId="{8A957721-103C-4151-852A-4EADF5C6AF67}" srcOrd="0" destOrd="0" presId="urn:microsoft.com/office/officeart/2005/8/layout/hierarchy3"/>
    <dgm:cxn modelId="{1A731FCB-4827-4E25-8419-987DFBC1AB6B}" type="presParOf" srcId="{92DE191C-8F07-449B-9B1D-7EE10448AE9D}" destId="{E0DE6939-C1A7-438E-A266-5CB949F11D4C}" srcOrd="1" destOrd="0" presId="urn:microsoft.com/office/officeart/2005/8/layout/hierarchy3"/>
    <dgm:cxn modelId="{23CBE065-BBAE-4978-BD5E-A116A66FFF2A}" type="presParOf" srcId="{1A86E75A-151F-4332-BF6F-242ECB79E6E6}" destId="{FCEA7364-E182-4F1E-BFB1-CAF15E00F483}" srcOrd="1" destOrd="0" presId="urn:microsoft.com/office/officeart/2005/8/layout/hierarchy3"/>
    <dgm:cxn modelId="{33D1B4A8-E7EA-4C69-A637-3C82E43955FE}" type="presParOf" srcId="{FCEA7364-E182-4F1E-BFB1-CAF15E00F483}" destId="{A60B3220-E76C-4785-A079-9D3F82D9A3CB}" srcOrd="0" destOrd="0" presId="urn:microsoft.com/office/officeart/2005/8/layout/hierarchy3"/>
    <dgm:cxn modelId="{33FA25A0-6B24-4974-8DF1-43B81159163A}" type="presParOf" srcId="{FCEA7364-E182-4F1E-BFB1-CAF15E00F483}" destId="{63E6D5E1-AAC7-4FFF-97DF-81AA24B84CC7}" srcOrd="1" destOrd="0" presId="urn:microsoft.com/office/officeart/2005/8/layout/hierarchy3"/>
    <dgm:cxn modelId="{27527587-771D-4096-88CC-2E55615FBCF2}" type="presParOf" srcId="{FCEA7364-E182-4F1E-BFB1-CAF15E00F483}" destId="{85B5B0AE-C848-4556-BF8B-38265C8A35FA}" srcOrd="2" destOrd="0" presId="urn:microsoft.com/office/officeart/2005/8/layout/hierarchy3"/>
    <dgm:cxn modelId="{55BAD0AC-A929-499A-AECD-4D230C763773}" type="presParOf" srcId="{FCEA7364-E182-4F1E-BFB1-CAF15E00F483}" destId="{7D545198-47E6-4EAE-979E-6A28B49F6A18}" srcOrd="3" destOrd="0" presId="urn:microsoft.com/office/officeart/2005/8/layout/hierarchy3"/>
    <dgm:cxn modelId="{31A59396-5EEA-43CE-870E-615DCB46CB7C}" type="presParOf" srcId="{FCEA7364-E182-4F1E-BFB1-CAF15E00F483}" destId="{6A68955B-FD14-437A-BF87-0260F99A9EDB}" srcOrd="4" destOrd="0" presId="urn:microsoft.com/office/officeart/2005/8/layout/hierarchy3"/>
    <dgm:cxn modelId="{D5286CF1-DB09-4B93-ADCC-42ECA61268D2}" type="presParOf" srcId="{FCEA7364-E182-4F1E-BFB1-CAF15E00F483}" destId="{6D0D475B-5B59-4DEE-8DAB-493869BDD947}" srcOrd="5" destOrd="0" presId="urn:microsoft.com/office/officeart/2005/8/layout/hierarchy3"/>
    <dgm:cxn modelId="{D1A658C0-8494-494C-8B50-C373E230DAE7}" type="presParOf" srcId="{FCEA7364-E182-4F1E-BFB1-CAF15E00F483}" destId="{ECD2695F-558A-4178-A2F7-915D821B309B}" srcOrd="6" destOrd="0" presId="urn:microsoft.com/office/officeart/2005/8/layout/hierarchy3"/>
    <dgm:cxn modelId="{0C479A11-D623-4A81-85D8-8EC539F57FBB}" type="presParOf" srcId="{FCEA7364-E182-4F1E-BFB1-CAF15E00F483}" destId="{317FBC8D-80EF-4567-AC45-1B9F20EA429F}" srcOrd="7" destOrd="0" presId="urn:microsoft.com/office/officeart/2005/8/layout/hierarchy3"/>
    <dgm:cxn modelId="{7FED9734-AAFE-48E1-8B5C-E998FB99EE86}" type="presParOf" srcId="{FCEA7364-E182-4F1E-BFB1-CAF15E00F483}" destId="{F9B8E1FA-F1CB-42FC-81C6-B24AECD7712C}" srcOrd="8" destOrd="0" presId="urn:microsoft.com/office/officeart/2005/8/layout/hierarchy3"/>
    <dgm:cxn modelId="{3407F481-789D-49E3-83BF-2C1AFE6F0E05}" type="presParOf" srcId="{FCEA7364-E182-4F1E-BFB1-CAF15E00F483}" destId="{9CADFD08-379A-4EC7-A7F1-7ABAC8F4C48D}" srcOrd="9" destOrd="0" presId="urn:microsoft.com/office/officeart/2005/8/layout/hierarchy3"/>
    <dgm:cxn modelId="{B4DB8D0B-1302-40BA-80DD-E5A11546DF05}" type="presParOf" srcId="{BC7771F6-16D6-46DA-AEAC-47A66B97E120}" destId="{516CB2D8-7ABA-4C95-BD01-FA68EF25E2B2}" srcOrd="1" destOrd="0" presId="urn:microsoft.com/office/officeart/2005/8/layout/hierarchy3"/>
    <dgm:cxn modelId="{900BA4FE-0B48-4FA1-A469-0FB62EAAE560}" type="presParOf" srcId="{516CB2D8-7ABA-4C95-BD01-FA68EF25E2B2}" destId="{FDF559F4-4A80-4EA7-904E-A0F8B9867E54}" srcOrd="0" destOrd="0" presId="urn:microsoft.com/office/officeart/2005/8/layout/hierarchy3"/>
    <dgm:cxn modelId="{1E5CF05A-B45F-42BB-9E33-29510FDCA506}" type="presParOf" srcId="{FDF559F4-4A80-4EA7-904E-A0F8B9867E54}" destId="{3FBA2FEA-F42B-4BBF-8224-F56EB164245C}" srcOrd="0" destOrd="0" presId="urn:microsoft.com/office/officeart/2005/8/layout/hierarchy3"/>
    <dgm:cxn modelId="{2A52DB04-421E-4F9A-91AE-E7575FA4EBD8}" type="presParOf" srcId="{FDF559F4-4A80-4EA7-904E-A0F8B9867E54}" destId="{262F248F-A457-4D08-A706-DC7FE122F0B0}" srcOrd="1" destOrd="0" presId="urn:microsoft.com/office/officeart/2005/8/layout/hierarchy3"/>
    <dgm:cxn modelId="{4F3D3050-2AB2-45AF-BFFC-0802C7F99C28}" type="presParOf" srcId="{516CB2D8-7ABA-4C95-BD01-FA68EF25E2B2}" destId="{F8B3AC20-919E-4426-A3E0-7419BE8ADE68}" srcOrd="1" destOrd="0" presId="urn:microsoft.com/office/officeart/2005/8/layout/hierarchy3"/>
    <dgm:cxn modelId="{7058BCB6-C832-41CE-A730-913EBF4D8402}" type="presParOf" srcId="{F8B3AC20-919E-4426-A3E0-7419BE8ADE68}" destId="{EFB035ED-ED90-4C67-B6D8-6856AB78FE83}" srcOrd="0" destOrd="0" presId="urn:microsoft.com/office/officeart/2005/8/layout/hierarchy3"/>
    <dgm:cxn modelId="{989B45AD-DC47-4CF5-9225-B2FE447A578C}" type="presParOf" srcId="{F8B3AC20-919E-4426-A3E0-7419BE8ADE68}" destId="{1FD2A234-A935-4E4D-8CC6-2F4A0D483642}" srcOrd="1" destOrd="0" presId="urn:microsoft.com/office/officeart/2005/8/layout/hierarchy3"/>
    <dgm:cxn modelId="{882FC1C4-BF45-4BE5-8A89-4A970559F5C9}" type="presParOf" srcId="{F8B3AC20-919E-4426-A3E0-7419BE8ADE68}" destId="{BD7D1BF3-0493-4A1C-9B45-ED15DBB5ACEF}" srcOrd="2" destOrd="0" presId="urn:microsoft.com/office/officeart/2005/8/layout/hierarchy3"/>
    <dgm:cxn modelId="{83E91DF3-8EEF-4925-8B7A-44BA8C3C4C2C}" type="presParOf" srcId="{F8B3AC20-919E-4426-A3E0-7419BE8ADE68}" destId="{E6F12C31-8D76-4AE2-973C-A46B792FB19F}" srcOrd="3" destOrd="0" presId="urn:microsoft.com/office/officeart/2005/8/layout/hierarchy3"/>
    <dgm:cxn modelId="{F7BAEF9B-5E74-4817-9F4A-561C69722405}" type="presParOf" srcId="{F8B3AC20-919E-4426-A3E0-7419BE8ADE68}" destId="{7DB8585E-0EFD-461B-A2B3-7D8AF5328089}" srcOrd="4" destOrd="0" presId="urn:microsoft.com/office/officeart/2005/8/layout/hierarchy3"/>
    <dgm:cxn modelId="{235606D1-77BF-4BF1-835B-53CB85B487A1}" type="presParOf" srcId="{F8B3AC20-919E-4426-A3E0-7419BE8ADE68}" destId="{6529EF66-5FB8-44DC-BED8-76EE7E0204F9}" srcOrd="5" destOrd="0" presId="urn:microsoft.com/office/officeart/2005/8/layout/hierarchy3"/>
    <dgm:cxn modelId="{06F466F0-9699-4947-8036-EB1AD2BA7C46}" type="presParOf" srcId="{BC7771F6-16D6-46DA-AEAC-47A66B97E120}" destId="{3852C37C-4308-4BBA-82BD-76D6E1ADF048}" srcOrd="2" destOrd="0" presId="urn:microsoft.com/office/officeart/2005/8/layout/hierarchy3"/>
    <dgm:cxn modelId="{0C212F56-7F42-437D-88C8-EEE649D24BD3}" type="presParOf" srcId="{3852C37C-4308-4BBA-82BD-76D6E1ADF048}" destId="{09DE5680-ECF0-473B-ABE4-5A474D743327}" srcOrd="0" destOrd="0" presId="urn:microsoft.com/office/officeart/2005/8/layout/hierarchy3"/>
    <dgm:cxn modelId="{545D8442-85B2-4CB6-9ACF-2C88BD28B029}" type="presParOf" srcId="{09DE5680-ECF0-473B-ABE4-5A474D743327}" destId="{5BC3F7CC-D548-49D5-BFB5-AE3E83A0331D}" srcOrd="0" destOrd="0" presId="urn:microsoft.com/office/officeart/2005/8/layout/hierarchy3"/>
    <dgm:cxn modelId="{0B97B30F-DBC0-4F77-8245-671888F0C89F}" type="presParOf" srcId="{09DE5680-ECF0-473B-ABE4-5A474D743327}" destId="{1A5EE346-9FDA-474B-97E1-F36EC84199D8}" srcOrd="1" destOrd="0" presId="urn:microsoft.com/office/officeart/2005/8/layout/hierarchy3"/>
    <dgm:cxn modelId="{A285C21D-A09E-4F41-93B8-42DD1A94931C}" type="presParOf" srcId="{3852C37C-4308-4BBA-82BD-76D6E1ADF048}" destId="{5EA74B98-F699-4CF0-BA9B-EF4EB3A1FA04}" srcOrd="1" destOrd="0" presId="urn:microsoft.com/office/officeart/2005/8/layout/hierarchy3"/>
    <dgm:cxn modelId="{9B27E7EF-AB5A-44FF-AF7D-A536BCD0B040}" type="presParOf" srcId="{5EA74B98-F699-4CF0-BA9B-EF4EB3A1FA04}" destId="{30A30645-583E-467B-9F18-6239EC3EFB57}" srcOrd="0" destOrd="0" presId="urn:microsoft.com/office/officeart/2005/8/layout/hierarchy3"/>
    <dgm:cxn modelId="{AE97CC50-D3B9-480B-9C2F-A0F5512085FF}" type="presParOf" srcId="{5EA74B98-F699-4CF0-BA9B-EF4EB3A1FA04}" destId="{AAEE6776-B414-4281-B7FA-D71EE13A57B8}" srcOrd="1" destOrd="0" presId="urn:microsoft.com/office/officeart/2005/8/layout/hierarchy3"/>
    <dgm:cxn modelId="{027C18DF-2C87-4E82-B26C-1EAEEBC91EB8}" type="presParOf" srcId="{5EA74B98-F699-4CF0-BA9B-EF4EB3A1FA04}" destId="{0CA26CCD-9598-4084-B552-D9064A3EB264}" srcOrd="2" destOrd="0" presId="urn:microsoft.com/office/officeart/2005/8/layout/hierarchy3"/>
    <dgm:cxn modelId="{9279378A-FE95-493D-8183-001A406A1259}" type="presParOf" srcId="{5EA74B98-F699-4CF0-BA9B-EF4EB3A1FA04}" destId="{E9295FD4-8FDB-431C-97D7-AE1032DE7C18}" srcOrd="3" destOrd="0" presId="urn:microsoft.com/office/officeart/2005/8/layout/hierarchy3"/>
    <dgm:cxn modelId="{BAC3F74C-27BE-4270-821D-C0774430A9E0}" type="presParOf" srcId="{BC7771F6-16D6-46DA-AEAC-47A66B97E120}" destId="{DB3E7D6A-2107-48AD-9227-316402A0B8DB}" srcOrd="3" destOrd="0" presId="urn:microsoft.com/office/officeart/2005/8/layout/hierarchy3"/>
    <dgm:cxn modelId="{002BF91A-2A80-49AE-8FA3-6C3377D781C3}" type="presParOf" srcId="{DB3E7D6A-2107-48AD-9227-316402A0B8DB}" destId="{70BC33D1-BD57-42D6-A1F8-0583FA905AFF}" srcOrd="0" destOrd="0" presId="urn:microsoft.com/office/officeart/2005/8/layout/hierarchy3"/>
    <dgm:cxn modelId="{D061DC73-F799-4E98-8D21-334F4D79BC8B}" type="presParOf" srcId="{70BC33D1-BD57-42D6-A1F8-0583FA905AFF}" destId="{16DCBC72-B044-4C3B-9426-F63869668E80}" srcOrd="0" destOrd="0" presId="urn:microsoft.com/office/officeart/2005/8/layout/hierarchy3"/>
    <dgm:cxn modelId="{2361B3FA-7D84-4C85-8927-9696DC4211AF}" type="presParOf" srcId="{70BC33D1-BD57-42D6-A1F8-0583FA905AFF}" destId="{4D10829E-A4DE-4CD8-BD14-2BE2C06222DC}" srcOrd="1" destOrd="0" presId="urn:microsoft.com/office/officeart/2005/8/layout/hierarchy3"/>
    <dgm:cxn modelId="{1F38AB3A-6F19-456B-A2A2-2153E065D77B}" type="presParOf" srcId="{DB3E7D6A-2107-48AD-9227-316402A0B8DB}" destId="{FB0706F2-231A-4879-AA31-352FE7DC6A5B}" srcOrd="1" destOrd="0" presId="urn:microsoft.com/office/officeart/2005/8/layout/hierarchy3"/>
    <dgm:cxn modelId="{C5F3BB21-2AB9-4A93-A0D9-FB75E13EEB68}" type="presParOf" srcId="{FB0706F2-231A-4879-AA31-352FE7DC6A5B}" destId="{69BDA052-B29F-4546-B8D7-E9D06215CA94}" srcOrd="0" destOrd="0" presId="urn:microsoft.com/office/officeart/2005/8/layout/hierarchy3"/>
    <dgm:cxn modelId="{FFE214CD-4347-4E09-BF3B-88A5EEFC3498}" type="presParOf" srcId="{FB0706F2-231A-4879-AA31-352FE7DC6A5B}" destId="{379D11D2-E463-4ECC-9E34-3F1CEF734E21}" srcOrd="1" destOrd="0" presId="urn:microsoft.com/office/officeart/2005/8/layout/hierarchy3"/>
    <dgm:cxn modelId="{A6ED26F8-9DB6-4178-98FD-79DA6D11B510}" type="presParOf" srcId="{FB0706F2-231A-4879-AA31-352FE7DC6A5B}" destId="{72D51BDC-3265-4412-B730-26BE8C1D4B73}" srcOrd="2" destOrd="0" presId="urn:microsoft.com/office/officeart/2005/8/layout/hierarchy3"/>
    <dgm:cxn modelId="{6357B8AE-C41B-46BE-ACFA-9E827820AC3C}" type="presParOf" srcId="{FB0706F2-231A-4879-AA31-352FE7DC6A5B}" destId="{A1D05E87-0423-43E2-AE81-1E9EFA78B4AC}" srcOrd="3" destOrd="0" presId="urn:microsoft.com/office/officeart/2005/8/layout/hierarchy3"/>
    <dgm:cxn modelId="{068BF3EC-A517-4CAD-9E5A-5F6DE8610F0F}" type="presParOf" srcId="{FB0706F2-231A-4879-AA31-352FE7DC6A5B}" destId="{EB7570E2-A6A2-47C0-AFA7-D27391115B1A}" srcOrd="4" destOrd="0" presId="urn:microsoft.com/office/officeart/2005/8/layout/hierarchy3"/>
    <dgm:cxn modelId="{CAAC69D7-3965-4BAE-9271-4B4A1F538B26}" type="presParOf" srcId="{FB0706F2-231A-4879-AA31-352FE7DC6A5B}" destId="{4A073BB7-3AD6-4BD6-816E-61151CFAD052}" srcOrd="5" destOrd="0" presId="urn:microsoft.com/office/officeart/2005/8/layout/hierarchy3"/>
    <dgm:cxn modelId="{3AD86B51-FF08-4932-B6E4-D3BA5F149F31}" type="presParOf" srcId="{FB0706F2-231A-4879-AA31-352FE7DC6A5B}" destId="{9DD8CE17-9785-4402-8A59-E20721A9A72D}" srcOrd="6" destOrd="0" presId="urn:microsoft.com/office/officeart/2005/8/layout/hierarchy3"/>
    <dgm:cxn modelId="{22B6810D-CC1A-4E57-B567-BF6CCBF6374E}" type="presParOf" srcId="{FB0706F2-231A-4879-AA31-352FE7DC6A5B}" destId="{1791A5FF-30AB-479C-8245-6268FF1618E7}" srcOrd="7" destOrd="0" presId="urn:microsoft.com/office/officeart/2005/8/layout/hierarchy3"/>
    <dgm:cxn modelId="{B0053FE9-252D-4600-A058-E9F1A6A32610}" type="presParOf" srcId="{BC7771F6-16D6-46DA-AEAC-47A66B97E120}" destId="{602385DA-E29D-422E-806E-3D0AB997CEB3}" srcOrd="4" destOrd="0" presId="urn:microsoft.com/office/officeart/2005/8/layout/hierarchy3"/>
    <dgm:cxn modelId="{BE2A2DF2-E74B-4000-A363-C33DD85395EE}" type="presParOf" srcId="{602385DA-E29D-422E-806E-3D0AB997CEB3}" destId="{792B2FE0-12E8-41F5-849D-63D26F51D465}" srcOrd="0" destOrd="0" presId="urn:microsoft.com/office/officeart/2005/8/layout/hierarchy3"/>
    <dgm:cxn modelId="{77012CFA-2001-45B9-9499-0968D212A3B7}" type="presParOf" srcId="{792B2FE0-12E8-41F5-849D-63D26F51D465}" destId="{AD70CADC-98CC-4A1A-9634-45697BE212F7}" srcOrd="0" destOrd="0" presId="urn:microsoft.com/office/officeart/2005/8/layout/hierarchy3"/>
    <dgm:cxn modelId="{0479D43B-9780-4E72-B172-7126FF48B7F9}" type="presParOf" srcId="{792B2FE0-12E8-41F5-849D-63D26F51D465}" destId="{AA76B08E-254E-4D4B-9AB9-09585E4CDD5D}" srcOrd="1" destOrd="0" presId="urn:microsoft.com/office/officeart/2005/8/layout/hierarchy3"/>
    <dgm:cxn modelId="{C3A7D0B0-0924-434C-9B33-DBCDFBB9FCDC}" type="presParOf" srcId="{602385DA-E29D-422E-806E-3D0AB997CEB3}" destId="{3C659D2B-C8B9-47FE-BC6C-9571E2086D35}" srcOrd="1" destOrd="0" presId="urn:microsoft.com/office/officeart/2005/8/layout/hierarchy3"/>
    <dgm:cxn modelId="{DAECDA29-1F58-4FDB-9BC3-69FA92B48C08}" type="presParOf" srcId="{3C659D2B-C8B9-47FE-BC6C-9571E2086D35}" destId="{48B1DBDB-9259-444A-877E-6856A6F69BA2}" srcOrd="0" destOrd="0" presId="urn:microsoft.com/office/officeart/2005/8/layout/hierarchy3"/>
    <dgm:cxn modelId="{8B3AD7CB-D3DD-48ED-86C5-4E342222897A}" type="presParOf" srcId="{3C659D2B-C8B9-47FE-BC6C-9571E2086D35}" destId="{9B2AA014-49FB-4B13-A8FC-2DBCAC178394}" srcOrd="1" destOrd="0" presId="urn:microsoft.com/office/officeart/2005/8/layout/hierarchy3"/>
  </dgm:cxnLst>
  <dgm:bg>
    <a:blipFill>
      <a:blip xmlns:r="http://schemas.openxmlformats.org/officeDocument/2006/relationships" r:embed="rId1"/>
      <a:stretch>
        <a:fillRect/>
      </a:stretch>
    </a:blipFill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45EF42-B8D0-48FC-8609-6A450BC62625}" type="doc">
      <dgm:prSet loTypeId="urn:microsoft.com/office/officeart/2005/8/layout/radial5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3F3C09-F123-4C42-B5EA-531B58F731A1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400" b="1" i="1" cap="small" normalizeH="0" baseline="0" dirty="0" smtClean="0">
              <a:solidFill>
                <a:srgbClr val="FF0000"/>
              </a:solidFill>
              <a:latin typeface="Georgia" pitchFamily="18" charset="0"/>
            </a:rPr>
            <a:t>ЗДОРОВЫЙ ОБРАЗ ЖИЗНИ </a:t>
          </a:r>
          <a:r>
            <a:rPr lang="ru-RU" sz="1400" b="1" i="1" cap="small" normalizeH="0" baseline="0" smtClean="0">
              <a:solidFill>
                <a:srgbClr val="FF0000"/>
              </a:solidFill>
              <a:latin typeface="Georgia" pitchFamily="18" charset="0"/>
            </a:rPr>
            <a:t>В ДОО</a:t>
          </a:r>
          <a:endParaRPr lang="ru-RU" sz="1400" b="1" i="1" cap="small" normalizeH="0" baseline="0" dirty="0">
            <a:solidFill>
              <a:srgbClr val="FF0000"/>
            </a:solidFill>
            <a:latin typeface="Georgia" pitchFamily="18" charset="0"/>
          </a:endParaRPr>
        </a:p>
      </dgm:t>
    </dgm:pt>
    <dgm:pt modelId="{792746AE-5604-4310-848C-D71C3DB5FABD}" type="parTrans" cxnId="{C477DDD9-05FF-4066-A601-DD1F343BE52F}">
      <dgm:prSet/>
      <dgm:spPr/>
      <dgm:t>
        <a:bodyPr/>
        <a:lstStyle/>
        <a:p>
          <a:endParaRPr lang="ru-RU"/>
        </a:p>
      </dgm:t>
    </dgm:pt>
    <dgm:pt modelId="{7ECF0E08-D4FA-4C59-8151-9A499CB2C736}" type="sibTrans" cxnId="{C477DDD9-05FF-4066-A601-DD1F343BE52F}">
      <dgm:prSet/>
      <dgm:spPr/>
      <dgm:t>
        <a:bodyPr/>
        <a:lstStyle/>
        <a:p>
          <a:endParaRPr lang="ru-RU"/>
        </a:p>
      </dgm:t>
    </dgm:pt>
    <dgm:pt modelId="{1EEA3AE4-3FDA-493F-BEC9-8FCE1A009F4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Создание условий для физической активности</a:t>
          </a:r>
          <a:endParaRPr lang="ru-RU" sz="1050" dirty="0">
            <a:solidFill>
              <a:schemeClr val="tx1"/>
            </a:solidFill>
          </a:endParaRPr>
        </a:p>
      </dgm:t>
    </dgm:pt>
    <dgm:pt modelId="{3F66EFD9-02B9-4BE3-83BF-3FCCC722562D}" type="parTrans" cxnId="{23940DFC-193C-4A2C-BFE9-28B8F4AF69DD}">
      <dgm:prSet/>
      <dgm:spPr/>
      <dgm:t>
        <a:bodyPr/>
        <a:lstStyle/>
        <a:p>
          <a:endParaRPr lang="ru-RU" dirty="0"/>
        </a:p>
      </dgm:t>
    </dgm:pt>
    <dgm:pt modelId="{BAC489FA-E995-4AC8-8C0C-12C65E48F634}" type="sibTrans" cxnId="{23940DFC-193C-4A2C-BFE9-28B8F4AF69DD}">
      <dgm:prSet/>
      <dgm:spPr/>
      <dgm:t>
        <a:bodyPr/>
        <a:lstStyle/>
        <a:p>
          <a:endParaRPr lang="ru-RU"/>
        </a:p>
      </dgm:t>
    </dgm:pt>
    <dgm:pt modelId="{7573FD5C-6D7A-4C14-8006-5847E1C93BE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050" dirty="0" smtClean="0"/>
            <a:t>Использование разных форм организации физической активности</a:t>
          </a:r>
          <a:endParaRPr lang="ru-RU" sz="1050" dirty="0"/>
        </a:p>
      </dgm:t>
    </dgm:pt>
    <dgm:pt modelId="{325A6A8D-6E50-4EDA-AB7A-2E4A073903F9}" type="parTrans" cxnId="{97ECA431-9710-43D5-8A3B-D3DAA4095A66}">
      <dgm:prSet/>
      <dgm:spPr/>
      <dgm:t>
        <a:bodyPr/>
        <a:lstStyle/>
        <a:p>
          <a:endParaRPr lang="ru-RU" dirty="0"/>
        </a:p>
      </dgm:t>
    </dgm:pt>
    <dgm:pt modelId="{A054889D-ABA6-439D-A993-3939B9B6B2E4}" type="sibTrans" cxnId="{97ECA431-9710-43D5-8A3B-D3DAA4095A66}">
      <dgm:prSet/>
      <dgm:spPr/>
      <dgm:t>
        <a:bodyPr/>
        <a:lstStyle/>
        <a:p>
          <a:endParaRPr lang="ru-RU"/>
        </a:p>
      </dgm:t>
    </dgm:pt>
    <dgm:pt modelId="{4E2FF833-7532-4042-A174-AC57455E779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050" dirty="0" smtClean="0"/>
            <a:t>Создание условий для творческого самовыражения детей в процессе физической активности</a:t>
          </a:r>
          <a:endParaRPr lang="ru-RU" sz="1050" dirty="0"/>
        </a:p>
      </dgm:t>
    </dgm:pt>
    <dgm:pt modelId="{2CC918E1-A637-4626-8E38-8BFB06B5AC90}" type="parTrans" cxnId="{A2EA606F-B8A1-4F97-9894-B7E3BE1FEEAE}">
      <dgm:prSet/>
      <dgm:spPr/>
      <dgm:t>
        <a:bodyPr/>
        <a:lstStyle/>
        <a:p>
          <a:endParaRPr lang="ru-RU" dirty="0"/>
        </a:p>
      </dgm:t>
    </dgm:pt>
    <dgm:pt modelId="{BFB89797-4BB1-45F3-850F-2C1F18A3A029}" type="sibTrans" cxnId="{A2EA606F-B8A1-4F97-9894-B7E3BE1FEEAE}">
      <dgm:prSet/>
      <dgm:spPr/>
      <dgm:t>
        <a:bodyPr/>
        <a:lstStyle/>
        <a:p>
          <a:endParaRPr lang="ru-RU"/>
        </a:p>
      </dgm:t>
    </dgm:pt>
    <dgm:pt modelId="{49E0A8B2-37BA-400B-85FA-D3C7F430065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100" dirty="0" smtClean="0"/>
            <a:t>Становление у детей ценностей здорового образа жизни</a:t>
          </a:r>
          <a:endParaRPr lang="ru-RU" sz="1100" dirty="0"/>
        </a:p>
      </dgm:t>
    </dgm:pt>
    <dgm:pt modelId="{29FCFEEA-E8C7-41E8-8E29-C0698A6BB129}" type="parTrans" cxnId="{D3AFF796-0C18-4621-ADC5-93B842BD4156}">
      <dgm:prSet/>
      <dgm:spPr/>
      <dgm:t>
        <a:bodyPr/>
        <a:lstStyle/>
        <a:p>
          <a:endParaRPr lang="ru-RU" dirty="0"/>
        </a:p>
      </dgm:t>
    </dgm:pt>
    <dgm:pt modelId="{C7522B0F-5462-4834-A1F5-945244273503}" type="sibTrans" cxnId="{D3AFF796-0C18-4621-ADC5-93B842BD4156}">
      <dgm:prSet/>
      <dgm:spPr/>
      <dgm:t>
        <a:bodyPr/>
        <a:lstStyle/>
        <a:p>
          <a:endParaRPr lang="ru-RU"/>
        </a:p>
      </dgm:t>
    </dgm:pt>
    <dgm:pt modelId="{A2B99667-0613-46E0-9659-88246CE48BC5}">
      <dgm:prSet custT="1"/>
      <dgm:spPr>
        <a:solidFill>
          <a:srgbClr val="92D050"/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Питание с учётом индивидуальной диеты</a:t>
          </a:r>
          <a:endParaRPr lang="ru-RU" sz="1050" dirty="0">
            <a:solidFill>
              <a:schemeClr val="tx1"/>
            </a:solidFill>
          </a:endParaRPr>
        </a:p>
      </dgm:t>
    </dgm:pt>
    <dgm:pt modelId="{D780A08C-98A1-474F-A14B-2087D4CACC8F}" type="parTrans" cxnId="{FC6E4C76-4052-4FF9-9B14-E563FFC1E0BB}">
      <dgm:prSet/>
      <dgm:spPr/>
      <dgm:t>
        <a:bodyPr/>
        <a:lstStyle/>
        <a:p>
          <a:endParaRPr lang="ru-RU" dirty="0"/>
        </a:p>
      </dgm:t>
    </dgm:pt>
    <dgm:pt modelId="{FCE737F3-6542-4A20-A37D-45C71A26B9B4}" type="sibTrans" cxnId="{FC6E4C76-4052-4FF9-9B14-E563FFC1E0BB}">
      <dgm:prSet/>
      <dgm:spPr/>
      <dgm:t>
        <a:bodyPr/>
        <a:lstStyle/>
        <a:p>
          <a:endParaRPr lang="ru-RU"/>
        </a:p>
      </dgm:t>
    </dgm:pt>
    <dgm:pt modelId="{D879F710-4B13-4421-806B-90F3918F2920}">
      <dgm:prSet custT="1"/>
      <dgm:spPr>
        <a:solidFill>
          <a:srgbClr val="00B050"/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Питание с медицинскими требованиями</a:t>
          </a:r>
          <a:endParaRPr lang="ru-RU" sz="1050" dirty="0">
            <a:solidFill>
              <a:schemeClr val="tx1"/>
            </a:solidFill>
          </a:endParaRPr>
        </a:p>
      </dgm:t>
    </dgm:pt>
    <dgm:pt modelId="{85604821-F4B0-4490-9440-9C1450049977}" type="parTrans" cxnId="{0DA18524-0100-44D2-BBEB-59BA8BE399F8}">
      <dgm:prSet/>
      <dgm:spPr/>
      <dgm:t>
        <a:bodyPr/>
        <a:lstStyle/>
        <a:p>
          <a:endParaRPr lang="ru-RU" dirty="0"/>
        </a:p>
      </dgm:t>
    </dgm:pt>
    <dgm:pt modelId="{F37B209A-9091-48E6-94B7-B1F108E62519}" type="sibTrans" cxnId="{0DA18524-0100-44D2-BBEB-59BA8BE399F8}">
      <dgm:prSet/>
      <dgm:spPr/>
      <dgm:t>
        <a:bodyPr/>
        <a:lstStyle/>
        <a:p>
          <a:endParaRPr lang="ru-RU"/>
        </a:p>
      </dgm:t>
    </dgm:pt>
    <dgm:pt modelId="{974EDA2E-2CA4-433E-ABC2-53E0721D4D2E}">
      <dgm:prSet custT="1"/>
      <dgm:spPr>
        <a:solidFill>
          <a:srgbClr val="00B0F0"/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Профилактика по снижению заболеваемости</a:t>
          </a:r>
          <a:endParaRPr lang="ru-RU" sz="1050" dirty="0">
            <a:solidFill>
              <a:schemeClr val="tx1"/>
            </a:solidFill>
          </a:endParaRPr>
        </a:p>
      </dgm:t>
    </dgm:pt>
    <dgm:pt modelId="{70A5C7DB-B876-4BFF-B5C2-C5FB6A9EF07C}" type="parTrans" cxnId="{927B0F87-241B-4B33-A732-8D66FB9D3F8E}">
      <dgm:prSet/>
      <dgm:spPr/>
      <dgm:t>
        <a:bodyPr/>
        <a:lstStyle/>
        <a:p>
          <a:endParaRPr lang="ru-RU" dirty="0"/>
        </a:p>
      </dgm:t>
    </dgm:pt>
    <dgm:pt modelId="{57CDB6BE-AD1C-468C-A5A2-8F5CCB043B29}" type="sibTrans" cxnId="{927B0F87-241B-4B33-A732-8D66FB9D3F8E}">
      <dgm:prSet/>
      <dgm:spPr/>
      <dgm:t>
        <a:bodyPr/>
        <a:lstStyle/>
        <a:p>
          <a:endParaRPr lang="ru-RU"/>
        </a:p>
      </dgm:t>
    </dgm:pt>
    <dgm:pt modelId="{67C1E85C-9084-4BEB-9406-21DAD79DD695}">
      <dgm:prSet custT="1"/>
      <dgm:spPr>
        <a:solidFill>
          <a:srgbClr val="FF0000"/>
        </a:solidFill>
      </dgm:spPr>
      <dgm:t>
        <a:bodyPr/>
        <a:lstStyle/>
        <a:p>
          <a:r>
            <a:rPr lang="ru-RU" sz="1050" dirty="0" smtClean="0">
              <a:solidFill>
                <a:schemeClr val="bg1"/>
              </a:solidFill>
            </a:rPr>
            <a:t>Индивидуальный подход в организации занятий</a:t>
          </a:r>
          <a:endParaRPr lang="ru-RU" sz="1050" dirty="0">
            <a:solidFill>
              <a:schemeClr val="bg1"/>
            </a:solidFill>
          </a:endParaRPr>
        </a:p>
      </dgm:t>
    </dgm:pt>
    <dgm:pt modelId="{179AE4EC-D9B3-4651-9AAB-9382E4F8BF19}" type="parTrans" cxnId="{6D085F57-DBB7-4832-B701-A7160A3D4FCF}">
      <dgm:prSet/>
      <dgm:spPr/>
      <dgm:t>
        <a:bodyPr/>
        <a:lstStyle/>
        <a:p>
          <a:endParaRPr lang="ru-RU" dirty="0"/>
        </a:p>
      </dgm:t>
    </dgm:pt>
    <dgm:pt modelId="{D7AEEA0B-6397-44AC-9C2C-CA71676DB0AF}" type="sibTrans" cxnId="{6D085F57-DBB7-4832-B701-A7160A3D4FCF}">
      <dgm:prSet/>
      <dgm:spPr/>
      <dgm:t>
        <a:bodyPr/>
        <a:lstStyle/>
        <a:p>
          <a:endParaRPr lang="ru-RU"/>
        </a:p>
      </dgm:t>
    </dgm:pt>
    <dgm:pt modelId="{DCA0E280-F29F-4B28-8707-9CC89346F649}" type="pres">
      <dgm:prSet presAssocID="{5C45EF42-B8D0-48FC-8609-6A450BC626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1500A-0C67-45F2-9761-DD1B76481FBF}" type="pres">
      <dgm:prSet presAssocID="{933F3C09-F123-4C42-B5EA-531B58F731A1}" presName="centerShape" presStyleLbl="node0" presStyleIdx="0" presStyleCnt="1" custScaleX="145086" custScaleY="138491"/>
      <dgm:spPr/>
      <dgm:t>
        <a:bodyPr/>
        <a:lstStyle/>
        <a:p>
          <a:endParaRPr lang="ru-RU"/>
        </a:p>
      </dgm:t>
    </dgm:pt>
    <dgm:pt modelId="{43617AF2-8C8D-42F9-8F15-A11E095415F9}" type="pres">
      <dgm:prSet presAssocID="{3F66EFD9-02B9-4BE3-83BF-3FCCC722562D}" presName="parTrans" presStyleLbl="sibTrans2D1" presStyleIdx="0" presStyleCnt="8"/>
      <dgm:spPr/>
      <dgm:t>
        <a:bodyPr/>
        <a:lstStyle/>
        <a:p>
          <a:endParaRPr lang="ru-RU"/>
        </a:p>
      </dgm:t>
    </dgm:pt>
    <dgm:pt modelId="{E2FA4BD8-067F-44C1-B8F9-978426F8193D}" type="pres">
      <dgm:prSet presAssocID="{3F66EFD9-02B9-4BE3-83BF-3FCCC722562D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FF7EF456-57BB-4FBC-AE9D-18672666A18D}" type="pres">
      <dgm:prSet presAssocID="{1EEA3AE4-3FDA-493F-BEC9-8FCE1A009F43}" presName="node" presStyleLbl="node1" presStyleIdx="0" presStyleCnt="8" custScaleX="120672" custScaleY="106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1ACA3-8A5C-45E2-810D-3D611D282DED}" type="pres">
      <dgm:prSet presAssocID="{D780A08C-98A1-474F-A14B-2087D4CACC8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BFF38662-DCD8-4447-A00E-6E27CFC3BBEA}" type="pres">
      <dgm:prSet presAssocID="{D780A08C-98A1-474F-A14B-2087D4CACC8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548D5141-973F-4ADB-825C-68D27E7F77C7}" type="pres">
      <dgm:prSet presAssocID="{A2B99667-0613-46E0-9659-88246CE48BC5}" presName="node" presStyleLbl="node1" presStyleIdx="1" presStyleCnt="8" custScaleX="121476" custScaleY="102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75C28-1E6D-4923-9547-2F369BD43ACC}" type="pres">
      <dgm:prSet presAssocID="{85604821-F4B0-4490-9440-9C1450049977}" presName="parTrans" presStyleLbl="sibTrans2D1" presStyleIdx="2" presStyleCnt="8"/>
      <dgm:spPr/>
      <dgm:t>
        <a:bodyPr/>
        <a:lstStyle/>
        <a:p>
          <a:endParaRPr lang="ru-RU"/>
        </a:p>
      </dgm:t>
    </dgm:pt>
    <dgm:pt modelId="{521D2749-57A9-4728-B4D4-413EC3CDB629}" type="pres">
      <dgm:prSet presAssocID="{85604821-F4B0-4490-9440-9C1450049977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2D136D2-FC53-4E41-9806-6E788A609CE4}" type="pres">
      <dgm:prSet presAssocID="{D879F710-4B13-4421-806B-90F3918F2920}" presName="node" presStyleLbl="node1" presStyleIdx="2" presStyleCnt="8" custScaleX="120573" custScaleY="105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1DD21-1646-4DE0-A09E-45DD80DCB35E}" type="pres">
      <dgm:prSet presAssocID="{70A5C7DB-B876-4BFF-B5C2-C5FB6A9EF07C}" presName="parTrans" presStyleLbl="sibTrans2D1" presStyleIdx="3" presStyleCnt="8"/>
      <dgm:spPr/>
      <dgm:t>
        <a:bodyPr/>
        <a:lstStyle/>
        <a:p>
          <a:endParaRPr lang="ru-RU"/>
        </a:p>
      </dgm:t>
    </dgm:pt>
    <dgm:pt modelId="{1E4304A5-397C-44BE-B4F9-7B57C4A31351}" type="pres">
      <dgm:prSet presAssocID="{70A5C7DB-B876-4BFF-B5C2-C5FB6A9EF07C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BE469E01-A66B-4482-92E5-5FEF84A1EDEA}" type="pres">
      <dgm:prSet presAssocID="{974EDA2E-2CA4-433E-ABC2-53E0721D4D2E}" presName="node" presStyleLbl="node1" presStyleIdx="3" presStyleCnt="8" custScaleX="121476" custScaleY="107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CF395-3B02-45E8-AB10-ABBA785721FD}" type="pres">
      <dgm:prSet presAssocID="{325A6A8D-6E50-4EDA-AB7A-2E4A073903F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9E63CBD1-9C8D-440E-8E80-DAF2BC6161CF}" type="pres">
      <dgm:prSet presAssocID="{325A6A8D-6E50-4EDA-AB7A-2E4A073903F9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37F3A0EA-9FB8-402F-BFA2-B38662EB1E9E}" type="pres">
      <dgm:prSet presAssocID="{7573FD5C-6D7A-4C14-8006-5847E1C93BE4}" presName="node" presStyleLbl="node1" presStyleIdx="4" presStyleCnt="8" custScaleX="120672" custScaleY="104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2DE1-023F-49DB-B99E-5F4592F7C4D2}" type="pres">
      <dgm:prSet presAssocID="{2CC918E1-A637-4626-8E38-8BFB06B5AC90}" presName="parTrans" presStyleLbl="sibTrans2D1" presStyleIdx="5" presStyleCnt="8"/>
      <dgm:spPr/>
      <dgm:t>
        <a:bodyPr/>
        <a:lstStyle/>
        <a:p>
          <a:endParaRPr lang="ru-RU"/>
        </a:p>
      </dgm:t>
    </dgm:pt>
    <dgm:pt modelId="{06402B21-2017-481B-B81F-F77064EDD9B1}" type="pres">
      <dgm:prSet presAssocID="{2CC918E1-A637-4626-8E38-8BFB06B5AC9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7B85689C-D0BB-4BDF-95AE-659C17AFF104}" type="pres">
      <dgm:prSet presAssocID="{4E2FF833-7532-4042-A174-AC57455E779C}" presName="node" presStyleLbl="node1" presStyleIdx="5" presStyleCnt="8" custScaleX="121476" custScaleY="107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4A091-CF26-4044-A8EC-7335F3961AE5}" type="pres">
      <dgm:prSet presAssocID="{29FCFEEA-E8C7-41E8-8E29-C0698A6BB129}" presName="parTrans" presStyleLbl="sibTrans2D1" presStyleIdx="6" presStyleCnt="8"/>
      <dgm:spPr/>
      <dgm:t>
        <a:bodyPr/>
        <a:lstStyle/>
        <a:p>
          <a:endParaRPr lang="ru-RU"/>
        </a:p>
      </dgm:t>
    </dgm:pt>
    <dgm:pt modelId="{CD9D5FBF-E24E-4C2C-9C4A-B360C5024F6D}" type="pres">
      <dgm:prSet presAssocID="{29FCFEEA-E8C7-41E8-8E29-C0698A6BB129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2E6B3331-BFA7-4C29-AC64-B9018955E2E6}" type="pres">
      <dgm:prSet presAssocID="{49E0A8B2-37BA-400B-85FA-D3C7F430065F}" presName="node" presStyleLbl="node1" presStyleIdx="6" presStyleCnt="8" custScaleX="124044" custScaleY="105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7505B-C1FD-4025-B053-70D0831A3658}" type="pres">
      <dgm:prSet presAssocID="{179AE4EC-D9B3-4651-9AAB-9382E4F8BF19}" presName="parTrans" presStyleLbl="sibTrans2D1" presStyleIdx="7" presStyleCnt="8"/>
      <dgm:spPr/>
      <dgm:t>
        <a:bodyPr/>
        <a:lstStyle/>
        <a:p>
          <a:endParaRPr lang="ru-RU"/>
        </a:p>
      </dgm:t>
    </dgm:pt>
    <dgm:pt modelId="{131C391B-A29D-4C0A-8A8D-961A9867691B}" type="pres">
      <dgm:prSet presAssocID="{179AE4EC-D9B3-4651-9AAB-9382E4F8BF19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0125D17E-BAE0-4EA3-ADFF-70EFA259B2C9}" type="pres">
      <dgm:prSet presAssocID="{67C1E85C-9084-4BEB-9406-21DAD79DD695}" presName="node" presStyleLbl="node1" presStyleIdx="7" presStyleCnt="8" custScaleX="121476" custScaleY="106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CA431-9710-43D5-8A3B-D3DAA4095A66}" srcId="{933F3C09-F123-4C42-B5EA-531B58F731A1}" destId="{7573FD5C-6D7A-4C14-8006-5847E1C93BE4}" srcOrd="4" destOrd="0" parTransId="{325A6A8D-6E50-4EDA-AB7A-2E4A073903F9}" sibTransId="{A054889D-ABA6-439D-A993-3939B9B6B2E4}"/>
    <dgm:cxn modelId="{FC6E4C76-4052-4FF9-9B14-E563FFC1E0BB}" srcId="{933F3C09-F123-4C42-B5EA-531B58F731A1}" destId="{A2B99667-0613-46E0-9659-88246CE48BC5}" srcOrd="1" destOrd="0" parTransId="{D780A08C-98A1-474F-A14B-2087D4CACC8F}" sibTransId="{FCE737F3-6542-4A20-A37D-45C71A26B9B4}"/>
    <dgm:cxn modelId="{78507CCB-BAE7-4EF0-8DCC-6F4B63A0E55B}" type="presOf" srcId="{70A5C7DB-B876-4BFF-B5C2-C5FB6A9EF07C}" destId="{A8B1DD21-1646-4DE0-A09E-45DD80DCB35E}" srcOrd="0" destOrd="0" presId="urn:microsoft.com/office/officeart/2005/8/layout/radial5"/>
    <dgm:cxn modelId="{3A6EFA08-D82B-4055-8D9A-29602433236F}" type="presOf" srcId="{70A5C7DB-B876-4BFF-B5C2-C5FB6A9EF07C}" destId="{1E4304A5-397C-44BE-B4F9-7B57C4A31351}" srcOrd="1" destOrd="0" presId="urn:microsoft.com/office/officeart/2005/8/layout/radial5"/>
    <dgm:cxn modelId="{93390867-8E3A-483A-B5A5-079D461A64F0}" type="presOf" srcId="{3F66EFD9-02B9-4BE3-83BF-3FCCC722562D}" destId="{E2FA4BD8-067F-44C1-B8F9-978426F8193D}" srcOrd="1" destOrd="0" presId="urn:microsoft.com/office/officeart/2005/8/layout/radial5"/>
    <dgm:cxn modelId="{1784B847-853D-42AE-9BD9-982F38262A82}" type="presOf" srcId="{85604821-F4B0-4490-9440-9C1450049977}" destId="{521D2749-57A9-4728-B4D4-413EC3CDB629}" srcOrd="1" destOrd="0" presId="urn:microsoft.com/office/officeart/2005/8/layout/radial5"/>
    <dgm:cxn modelId="{003E0D54-2C2B-4D29-87ED-AF78A6812B43}" type="presOf" srcId="{2CC918E1-A637-4626-8E38-8BFB06B5AC90}" destId="{06402B21-2017-481B-B81F-F77064EDD9B1}" srcOrd="1" destOrd="0" presId="urn:microsoft.com/office/officeart/2005/8/layout/radial5"/>
    <dgm:cxn modelId="{F9994AB6-AE80-46A8-B374-69DD6CB9230E}" type="presOf" srcId="{179AE4EC-D9B3-4651-9AAB-9382E4F8BF19}" destId="{03E7505B-C1FD-4025-B053-70D0831A3658}" srcOrd="0" destOrd="0" presId="urn:microsoft.com/office/officeart/2005/8/layout/radial5"/>
    <dgm:cxn modelId="{DC920AD0-5EDE-47AA-9623-D32859B66C6B}" type="presOf" srcId="{67C1E85C-9084-4BEB-9406-21DAD79DD695}" destId="{0125D17E-BAE0-4EA3-ADFF-70EFA259B2C9}" srcOrd="0" destOrd="0" presId="urn:microsoft.com/office/officeart/2005/8/layout/radial5"/>
    <dgm:cxn modelId="{73FAA587-57E0-4E09-8DC9-E5F25273B304}" type="presOf" srcId="{974EDA2E-2CA4-433E-ABC2-53E0721D4D2E}" destId="{BE469E01-A66B-4482-92E5-5FEF84A1EDEA}" srcOrd="0" destOrd="0" presId="urn:microsoft.com/office/officeart/2005/8/layout/radial5"/>
    <dgm:cxn modelId="{894C3995-451E-47A8-9E10-73A06ECF1824}" type="presOf" srcId="{A2B99667-0613-46E0-9659-88246CE48BC5}" destId="{548D5141-973F-4ADB-825C-68D27E7F77C7}" srcOrd="0" destOrd="0" presId="urn:microsoft.com/office/officeart/2005/8/layout/radial5"/>
    <dgm:cxn modelId="{DE0FC6E5-50CC-4083-94B8-56B961F23D09}" type="presOf" srcId="{29FCFEEA-E8C7-41E8-8E29-C0698A6BB129}" destId="{75F4A091-CF26-4044-A8EC-7335F3961AE5}" srcOrd="0" destOrd="0" presId="urn:microsoft.com/office/officeart/2005/8/layout/radial5"/>
    <dgm:cxn modelId="{4BF40C9F-7C22-41EF-ACED-0664200D535F}" type="presOf" srcId="{4E2FF833-7532-4042-A174-AC57455E779C}" destId="{7B85689C-D0BB-4BDF-95AE-659C17AFF104}" srcOrd="0" destOrd="0" presId="urn:microsoft.com/office/officeart/2005/8/layout/radial5"/>
    <dgm:cxn modelId="{FA16D993-DE16-4131-A922-6552FA666796}" type="presOf" srcId="{325A6A8D-6E50-4EDA-AB7A-2E4A073903F9}" destId="{F25CF395-3B02-45E8-AB10-ABBA785721FD}" srcOrd="0" destOrd="0" presId="urn:microsoft.com/office/officeart/2005/8/layout/radial5"/>
    <dgm:cxn modelId="{76637989-9821-4F15-A041-2D7247E92CD2}" type="presOf" srcId="{D780A08C-98A1-474F-A14B-2087D4CACC8F}" destId="{BFF38662-DCD8-4447-A00E-6E27CFC3BBEA}" srcOrd="1" destOrd="0" presId="urn:microsoft.com/office/officeart/2005/8/layout/radial5"/>
    <dgm:cxn modelId="{C12C02B4-A7A0-447A-9A29-EE353023B9EE}" type="presOf" srcId="{7573FD5C-6D7A-4C14-8006-5847E1C93BE4}" destId="{37F3A0EA-9FB8-402F-BFA2-B38662EB1E9E}" srcOrd="0" destOrd="0" presId="urn:microsoft.com/office/officeart/2005/8/layout/radial5"/>
    <dgm:cxn modelId="{6D085F57-DBB7-4832-B701-A7160A3D4FCF}" srcId="{933F3C09-F123-4C42-B5EA-531B58F731A1}" destId="{67C1E85C-9084-4BEB-9406-21DAD79DD695}" srcOrd="7" destOrd="0" parTransId="{179AE4EC-D9B3-4651-9AAB-9382E4F8BF19}" sibTransId="{D7AEEA0B-6397-44AC-9C2C-CA71676DB0AF}"/>
    <dgm:cxn modelId="{5E0C2571-8728-41DA-8109-E9A08C10EF7F}" type="presOf" srcId="{3F66EFD9-02B9-4BE3-83BF-3FCCC722562D}" destId="{43617AF2-8C8D-42F9-8F15-A11E095415F9}" srcOrd="0" destOrd="0" presId="urn:microsoft.com/office/officeart/2005/8/layout/radial5"/>
    <dgm:cxn modelId="{B294CEA3-D75A-4CD7-9774-651BA5AE8D8A}" type="presOf" srcId="{2CC918E1-A637-4626-8E38-8BFB06B5AC90}" destId="{A1B82DE1-023F-49DB-B99E-5F4592F7C4D2}" srcOrd="0" destOrd="0" presId="urn:microsoft.com/office/officeart/2005/8/layout/radial5"/>
    <dgm:cxn modelId="{645D54FD-9E96-4282-90CA-A6BDF7835E28}" type="presOf" srcId="{85604821-F4B0-4490-9440-9C1450049977}" destId="{A4D75C28-1E6D-4923-9547-2F369BD43ACC}" srcOrd="0" destOrd="0" presId="urn:microsoft.com/office/officeart/2005/8/layout/radial5"/>
    <dgm:cxn modelId="{E61381D5-DF87-4B42-90B5-2FA72808FE59}" type="presOf" srcId="{D879F710-4B13-4421-806B-90F3918F2920}" destId="{F2D136D2-FC53-4E41-9806-6E788A609CE4}" srcOrd="0" destOrd="0" presId="urn:microsoft.com/office/officeart/2005/8/layout/radial5"/>
    <dgm:cxn modelId="{F20B8902-EF5B-4B91-BCA5-1E98932A71C8}" type="presOf" srcId="{179AE4EC-D9B3-4651-9AAB-9382E4F8BF19}" destId="{131C391B-A29D-4C0A-8A8D-961A9867691B}" srcOrd="1" destOrd="0" presId="urn:microsoft.com/office/officeart/2005/8/layout/radial5"/>
    <dgm:cxn modelId="{225C1DE7-379A-45AC-88F5-5C5F62B36709}" type="presOf" srcId="{49E0A8B2-37BA-400B-85FA-D3C7F430065F}" destId="{2E6B3331-BFA7-4C29-AC64-B9018955E2E6}" srcOrd="0" destOrd="0" presId="urn:microsoft.com/office/officeart/2005/8/layout/radial5"/>
    <dgm:cxn modelId="{C477DDD9-05FF-4066-A601-DD1F343BE52F}" srcId="{5C45EF42-B8D0-48FC-8609-6A450BC62625}" destId="{933F3C09-F123-4C42-B5EA-531B58F731A1}" srcOrd="0" destOrd="0" parTransId="{792746AE-5604-4310-848C-D71C3DB5FABD}" sibTransId="{7ECF0E08-D4FA-4C59-8151-9A499CB2C736}"/>
    <dgm:cxn modelId="{6969D03E-6978-4416-8798-CF7BD6CBB208}" type="presOf" srcId="{D780A08C-98A1-474F-A14B-2087D4CACC8F}" destId="{0D61ACA3-8A5C-45E2-810D-3D611D282DED}" srcOrd="0" destOrd="0" presId="urn:microsoft.com/office/officeart/2005/8/layout/radial5"/>
    <dgm:cxn modelId="{CE506AF8-8959-4F05-8E28-CCF4640FC382}" type="presOf" srcId="{5C45EF42-B8D0-48FC-8609-6A450BC62625}" destId="{DCA0E280-F29F-4B28-8707-9CC89346F649}" srcOrd="0" destOrd="0" presId="urn:microsoft.com/office/officeart/2005/8/layout/radial5"/>
    <dgm:cxn modelId="{510B3630-DE7C-4957-8F19-2EB129F008D8}" type="presOf" srcId="{325A6A8D-6E50-4EDA-AB7A-2E4A073903F9}" destId="{9E63CBD1-9C8D-440E-8E80-DAF2BC6161CF}" srcOrd="1" destOrd="0" presId="urn:microsoft.com/office/officeart/2005/8/layout/radial5"/>
    <dgm:cxn modelId="{BFFFDADE-AE9F-4112-ABF8-BFCED5ACA27E}" type="presOf" srcId="{933F3C09-F123-4C42-B5EA-531B58F731A1}" destId="{6F01500A-0C67-45F2-9761-DD1B76481FBF}" srcOrd="0" destOrd="0" presId="urn:microsoft.com/office/officeart/2005/8/layout/radial5"/>
    <dgm:cxn modelId="{81A9AF45-0A8C-4C34-8A62-2E6592F0F812}" type="presOf" srcId="{29FCFEEA-E8C7-41E8-8E29-C0698A6BB129}" destId="{CD9D5FBF-E24E-4C2C-9C4A-B360C5024F6D}" srcOrd="1" destOrd="0" presId="urn:microsoft.com/office/officeart/2005/8/layout/radial5"/>
    <dgm:cxn modelId="{23940DFC-193C-4A2C-BFE9-28B8F4AF69DD}" srcId="{933F3C09-F123-4C42-B5EA-531B58F731A1}" destId="{1EEA3AE4-3FDA-493F-BEC9-8FCE1A009F43}" srcOrd="0" destOrd="0" parTransId="{3F66EFD9-02B9-4BE3-83BF-3FCCC722562D}" sibTransId="{BAC489FA-E995-4AC8-8C0C-12C65E48F634}"/>
    <dgm:cxn modelId="{053F18D7-4EDC-45C0-BF51-BD8325946AF1}" type="presOf" srcId="{1EEA3AE4-3FDA-493F-BEC9-8FCE1A009F43}" destId="{FF7EF456-57BB-4FBC-AE9D-18672666A18D}" srcOrd="0" destOrd="0" presId="urn:microsoft.com/office/officeart/2005/8/layout/radial5"/>
    <dgm:cxn modelId="{D3AFF796-0C18-4621-ADC5-93B842BD4156}" srcId="{933F3C09-F123-4C42-B5EA-531B58F731A1}" destId="{49E0A8B2-37BA-400B-85FA-D3C7F430065F}" srcOrd="6" destOrd="0" parTransId="{29FCFEEA-E8C7-41E8-8E29-C0698A6BB129}" sibTransId="{C7522B0F-5462-4834-A1F5-945244273503}"/>
    <dgm:cxn modelId="{927B0F87-241B-4B33-A732-8D66FB9D3F8E}" srcId="{933F3C09-F123-4C42-B5EA-531B58F731A1}" destId="{974EDA2E-2CA4-433E-ABC2-53E0721D4D2E}" srcOrd="3" destOrd="0" parTransId="{70A5C7DB-B876-4BFF-B5C2-C5FB6A9EF07C}" sibTransId="{57CDB6BE-AD1C-468C-A5A2-8F5CCB043B29}"/>
    <dgm:cxn modelId="{0DA18524-0100-44D2-BBEB-59BA8BE399F8}" srcId="{933F3C09-F123-4C42-B5EA-531B58F731A1}" destId="{D879F710-4B13-4421-806B-90F3918F2920}" srcOrd="2" destOrd="0" parTransId="{85604821-F4B0-4490-9440-9C1450049977}" sibTransId="{F37B209A-9091-48E6-94B7-B1F108E62519}"/>
    <dgm:cxn modelId="{A2EA606F-B8A1-4F97-9894-B7E3BE1FEEAE}" srcId="{933F3C09-F123-4C42-B5EA-531B58F731A1}" destId="{4E2FF833-7532-4042-A174-AC57455E779C}" srcOrd="5" destOrd="0" parTransId="{2CC918E1-A637-4626-8E38-8BFB06B5AC90}" sibTransId="{BFB89797-4BB1-45F3-850F-2C1F18A3A029}"/>
    <dgm:cxn modelId="{895FBD70-FBEC-4DB0-A8B7-89A99F2511A2}" type="presParOf" srcId="{DCA0E280-F29F-4B28-8707-9CC89346F649}" destId="{6F01500A-0C67-45F2-9761-DD1B76481FBF}" srcOrd="0" destOrd="0" presId="urn:microsoft.com/office/officeart/2005/8/layout/radial5"/>
    <dgm:cxn modelId="{DC14003A-0CA7-498C-8C8C-F8FA659F6477}" type="presParOf" srcId="{DCA0E280-F29F-4B28-8707-9CC89346F649}" destId="{43617AF2-8C8D-42F9-8F15-A11E095415F9}" srcOrd="1" destOrd="0" presId="urn:microsoft.com/office/officeart/2005/8/layout/radial5"/>
    <dgm:cxn modelId="{68DF3249-4CE2-413F-B213-C28B02E88F44}" type="presParOf" srcId="{43617AF2-8C8D-42F9-8F15-A11E095415F9}" destId="{E2FA4BD8-067F-44C1-B8F9-978426F8193D}" srcOrd="0" destOrd="0" presId="urn:microsoft.com/office/officeart/2005/8/layout/radial5"/>
    <dgm:cxn modelId="{4D0783A4-FAC2-4F50-9BE2-04D73507C7E7}" type="presParOf" srcId="{DCA0E280-F29F-4B28-8707-9CC89346F649}" destId="{FF7EF456-57BB-4FBC-AE9D-18672666A18D}" srcOrd="2" destOrd="0" presId="urn:microsoft.com/office/officeart/2005/8/layout/radial5"/>
    <dgm:cxn modelId="{451F567D-E65A-4563-B2AB-949D54A2622D}" type="presParOf" srcId="{DCA0E280-F29F-4B28-8707-9CC89346F649}" destId="{0D61ACA3-8A5C-45E2-810D-3D611D282DED}" srcOrd="3" destOrd="0" presId="urn:microsoft.com/office/officeart/2005/8/layout/radial5"/>
    <dgm:cxn modelId="{3A9127D5-CD97-48E8-9D38-7B6C5638C522}" type="presParOf" srcId="{0D61ACA3-8A5C-45E2-810D-3D611D282DED}" destId="{BFF38662-DCD8-4447-A00E-6E27CFC3BBEA}" srcOrd="0" destOrd="0" presId="urn:microsoft.com/office/officeart/2005/8/layout/radial5"/>
    <dgm:cxn modelId="{158F3621-7308-4680-BD8F-4502365B6B71}" type="presParOf" srcId="{DCA0E280-F29F-4B28-8707-9CC89346F649}" destId="{548D5141-973F-4ADB-825C-68D27E7F77C7}" srcOrd="4" destOrd="0" presId="urn:microsoft.com/office/officeart/2005/8/layout/radial5"/>
    <dgm:cxn modelId="{30160D44-94E0-444E-BEFC-B1031242DFA8}" type="presParOf" srcId="{DCA0E280-F29F-4B28-8707-9CC89346F649}" destId="{A4D75C28-1E6D-4923-9547-2F369BD43ACC}" srcOrd="5" destOrd="0" presId="urn:microsoft.com/office/officeart/2005/8/layout/radial5"/>
    <dgm:cxn modelId="{715A7896-DDE5-4DE2-A2E4-E458D5335EBD}" type="presParOf" srcId="{A4D75C28-1E6D-4923-9547-2F369BD43ACC}" destId="{521D2749-57A9-4728-B4D4-413EC3CDB629}" srcOrd="0" destOrd="0" presId="urn:microsoft.com/office/officeart/2005/8/layout/radial5"/>
    <dgm:cxn modelId="{E35FF019-B504-4EC3-8A9C-2B9171244EB0}" type="presParOf" srcId="{DCA0E280-F29F-4B28-8707-9CC89346F649}" destId="{F2D136D2-FC53-4E41-9806-6E788A609CE4}" srcOrd="6" destOrd="0" presId="urn:microsoft.com/office/officeart/2005/8/layout/radial5"/>
    <dgm:cxn modelId="{66A456A2-7F15-4798-A055-B5325FE8E591}" type="presParOf" srcId="{DCA0E280-F29F-4B28-8707-9CC89346F649}" destId="{A8B1DD21-1646-4DE0-A09E-45DD80DCB35E}" srcOrd="7" destOrd="0" presId="urn:microsoft.com/office/officeart/2005/8/layout/radial5"/>
    <dgm:cxn modelId="{6217C66D-E0A2-4239-A178-BCABF03A8A7C}" type="presParOf" srcId="{A8B1DD21-1646-4DE0-A09E-45DD80DCB35E}" destId="{1E4304A5-397C-44BE-B4F9-7B57C4A31351}" srcOrd="0" destOrd="0" presId="urn:microsoft.com/office/officeart/2005/8/layout/radial5"/>
    <dgm:cxn modelId="{90D8E51C-D17D-40D4-880F-5397692557F3}" type="presParOf" srcId="{DCA0E280-F29F-4B28-8707-9CC89346F649}" destId="{BE469E01-A66B-4482-92E5-5FEF84A1EDEA}" srcOrd="8" destOrd="0" presId="urn:microsoft.com/office/officeart/2005/8/layout/radial5"/>
    <dgm:cxn modelId="{2282FFB6-89B9-4F27-A1ED-5BFBA60B5CC6}" type="presParOf" srcId="{DCA0E280-F29F-4B28-8707-9CC89346F649}" destId="{F25CF395-3B02-45E8-AB10-ABBA785721FD}" srcOrd="9" destOrd="0" presId="urn:microsoft.com/office/officeart/2005/8/layout/radial5"/>
    <dgm:cxn modelId="{B35C0958-BDE2-4CAC-89A7-685D68BAA31A}" type="presParOf" srcId="{F25CF395-3B02-45E8-AB10-ABBA785721FD}" destId="{9E63CBD1-9C8D-440E-8E80-DAF2BC6161CF}" srcOrd="0" destOrd="0" presId="urn:microsoft.com/office/officeart/2005/8/layout/radial5"/>
    <dgm:cxn modelId="{505D91EA-B8B8-4888-B75A-BB0CFA98CC52}" type="presParOf" srcId="{DCA0E280-F29F-4B28-8707-9CC89346F649}" destId="{37F3A0EA-9FB8-402F-BFA2-B38662EB1E9E}" srcOrd="10" destOrd="0" presId="urn:microsoft.com/office/officeart/2005/8/layout/radial5"/>
    <dgm:cxn modelId="{7907294E-4983-4C72-9E42-DF27CDAE61D2}" type="presParOf" srcId="{DCA0E280-F29F-4B28-8707-9CC89346F649}" destId="{A1B82DE1-023F-49DB-B99E-5F4592F7C4D2}" srcOrd="11" destOrd="0" presId="urn:microsoft.com/office/officeart/2005/8/layout/radial5"/>
    <dgm:cxn modelId="{A647B01E-1F71-4D04-A41B-6D63CA552140}" type="presParOf" srcId="{A1B82DE1-023F-49DB-B99E-5F4592F7C4D2}" destId="{06402B21-2017-481B-B81F-F77064EDD9B1}" srcOrd="0" destOrd="0" presId="urn:microsoft.com/office/officeart/2005/8/layout/radial5"/>
    <dgm:cxn modelId="{FA7B5B5F-82AC-485B-A599-C45838D6FBF0}" type="presParOf" srcId="{DCA0E280-F29F-4B28-8707-9CC89346F649}" destId="{7B85689C-D0BB-4BDF-95AE-659C17AFF104}" srcOrd="12" destOrd="0" presId="urn:microsoft.com/office/officeart/2005/8/layout/radial5"/>
    <dgm:cxn modelId="{42D89A4F-448B-4536-B5B7-A6B5CCA3AF82}" type="presParOf" srcId="{DCA0E280-F29F-4B28-8707-9CC89346F649}" destId="{75F4A091-CF26-4044-A8EC-7335F3961AE5}" srcOrd="13" destOrd="0" presId="urn:microsoft.com/office/officeart/2005/8/layout/radial5"/>
    <dgm:cxn modelId="{81AAD489-1ECE-4C7E-85BD-DA9BE4D7DDA2}" type="presParOf" srcId="{75F4A091-CF26-4044-A8EC-7335F3961AE5}" destId="{CD9D5FBF-E24E-4C2C-9C4A-B360C5024F6D}" srcOrd="0" destOrd="0" presId="urn:microsoft.com/office/officeart/2005/8/layout/radial5"/>
    <dgm:cxn modelId="{19B70C7F-4B31-48F3-9D8B-0ACB38373D7C}" type="presParOf" srcId="{DCA0E280-F29F-4B28-8707-9CC89346F649}" destId="{2E6B3331-BFA7-4C29-AC64-B9018955E2E6}" srcOrd="14" destOrd="0" presId="urn:microsoft.com/office/officeart/2005/8/layout/radial5"/>
    <dgm:cxn modelId="{27E60075-FA20-4676-BD39-943269745742}" type="presParOf" srcId="{DCA0E280-F29F-4B28-8707-9CC89346F649}" destId="{03E7505B-C1FD-4025-B053-70D0831A3658}" srcOrd="15" destOrd="0" presId="urn:microsoft.com/office/officeart/2005/8/layout/radial5"/>
    <dgm:cxn modelId="{6241E770-819D-4C85-8123-6CC5F74E697F}" type="presParOf" srcId="{03E7505B-C1FD-4025-B053-70D0831A3658}" destId="{131C391B-A29D-4C0A-8A8D-961A9867691B}" srcOrd="0" destOrd="0" presId="urn:microsoft.com/office/officeart/2005/8/layout/radial5"/>
    <dgm:cxn modelId="{101A56CE-E48D-4475-99B1-18E86821B50F}" type="presParOf" srcId="{DCA0E280-F29F-4B28-8707-9CC89346F649}" destId="{0125D17E-BAE0-4EA3-ADFF-70EFA259B2C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0F9E-3E8C-4568-ADBF-2783CF909A13}">
      <dsp:nvSpPr>
        <dsp:cNvPr id="0" name=""/>
        <dsp:cNvSpPr/>
      </dsp:nvSpPr>
      <dsp:spPr>
        <a:xfrm>
          <a:off x="0" y="0"/>
          <a:ext cx="8784975" cy="26894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FABF6-E6AF-4198-9DE6-465701ADFF8C}">
      <dsp:nvSpPr>
        <dsp:cNvPr id="0" name=""/>
        <dsp:cNvSpPr/>
      </dsp:nvSpPr>
      <dsp:spPr>
        <a:xfrm>
          <a:off x="266371" y="358599"/>
          <a:ext cx="1528191" cy="19722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15AED6-7B43-4E63-870C-0D26E3C005FB}">
      <dsp:nvSpPr>
        <dsp:cNvPr id="0" name=""/>
        <dsp:cNvSpPr/>
      </dsp:nvSpPr>
      <dsp:spPr>
        <a:xfrm rot="10800000">
          <a:off x="266371" y="2689498"/>
          <a:ext cx="1528191" cy="3287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Физкультурно-оздоровительные занятия</a:t>
          </a:r>
          <a:endParaRPr lang="ru-RU" sz="14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Утренняя гимнастика.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Физминутка.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Подвижные игры и физические упражнения на прогулке.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Индивидуальная работа по развитию движений.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Гимнастика после сна.</a:t>
          </a:r>
          <a:endParaRPr lang="ru-RU" sz="1050" kern="1200" dirty="0"/>
        </a:p>
      </dsp:txBody>
      <dsp:txXfrm rot="10800000">
        <a:off x="313368" y="2689498"/>
        <a:ext cx="1434197" cy="3240168"/>
      </dsp:txXfrm>
    </dsp:sp>
    <dsp:sp modelId="{291CBA2B-A7A5-455A-BF34-EB5C7B544AA7}">
      <dsp:nvSpPr>
        <dsp:cNvPr id="0" name=""/>
        <dsp:cNvSpPr/>
      </dsp:nvSpPr>
      <dsp:spPr>
        <a:xfrm rot="5400000">
          <a:off x="1947382" y="358599"/>
          <a:ext cx="1528191" cy="19722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BC0FD2-29DB-4DA0-9856-9995F396EFDC}">
      <dsp:nvSpPr>
        <dsp:cNvPr id="0" name=""/>
        <dsp:cNvSpPr/>
      </dsp:nvSpPr>
      <dsp:spPr>
        <a:xfrm rot="10800000">
          <a:off x="1947382" y="2689498"/>
          <a:ext cx="1528191" cy="3287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Обучающие занятия (оздоровительные)</a:t>
          </a:r>
          <a:endParaRPr lang="ru-RU" sz="14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Физическая культура.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Познай себя (знакомство с собственным телом и его строением).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Музыкальные занятия.</a:t>
          </a:r>
          <a:endParaRPr lang="ru-RU" sz="1050" kern="1200" dirty="0"/>
        </a:p>
      </dsp:txBody>
      <dsp:txXfrm rot="10800000">
        <a:off x="1994379" y="2689498"/>
        <a:ext cx="1434197" cy="3240168"/>
      </dsp:txXfrm>
    </dsp:sp>
    <dsp:sp modelId="{1CA21991-94BA-46EF-90C7-BFFC18190BD7}">
      <dsp:nvSpPr>
        <dsp:cNvPr id="0" name=""/>
        <dsp:cNvSpPr/>
      </dsp:nvSpPr>
      <dsp:spPr>
        <a:xfrm>
          <a:off x="3628392" y="358599"/>
          <a:ext cx="1528191" cy="19722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9B9015-6220-4BC7-B37D-0CD0C5B1415A}">
      <dsp:nvSpPr>
        <dsp:cNvPr id="0" name=""/>
        <dsp:cNvSpPr/>
      </dsp:nvSpPr>
      <dsp:spPr>
        <a:xfrm rot="10800000">
          <a:off x="3628392" y="2689498"/>
          <a:ext cx="1528191" cy="3287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Самостоятельные занятия</a:t>
          </a:r>
          <a:endParaRPr lang="ru-RU" sz="16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Самостоятельная двигательная активность.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Двигательная активность по закреплению ОВД под руководством воспитателя.</a:t>
          </a:r>
          <a:endParaRPr lang="ru-RU" sz="1050" kern="1200" dirty="0"/>
        </a:p>
      </dsp:txBody>
      <dsp:txXfrm rot="10800000">
        <a:off x="3675389" y="2689498"/>
        <a:ext cx="1434197" cy="3240168"/>
      </dsp:txXfrm>
    </dsp:sp>
    <dsp:sp modelId="{A95FE029-6F8B-4F5D-9BC3-AC56E9150C74}">
      <dsp:nvSpPr>
        <dsp:cNvPr id="0" name=""/>
        <dsp:cNvSpPr/>
      </dsp:nvSpPr>
      <dsp:spPr>
        <a:xfrm rot="5400000">
          <a:off x="5309402" y="358599"/>
          <a:ext cx="1528191" cy="19722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FE348B-8B14-46F0-AC68-EF876206E9CE}">
      <dsp:nvSpPr>
        <dsp:cNvPr id="0" name=""/>
        <dsp:cNvSpPr/>
      </dsp:nvSpPr>
      <dsp:spPr>
        <a:xfrm rot="10800000">
          <a:off x="5309402" y="2689498"/>
          <a:ext cx="1528191" cy="3287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Развлечения</a:t>
          </a:r>
          <a:endParaRPr lang="ru-RU" sz="14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День здоровья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Каникулы «Рождественская неделя».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Спортивные праздники или развлечения.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Игры-соревнования.</a:t>
          </a:r>
          <a:endParaRPr lang="ru-RU" sz="1050" kern="1200" dirty="0"/>
        </a:p>
      </dsp:txBody>
      <dsp:txXfrm rot="10800000">
        <a:off x="5356399" y="2689498"/>
        <a:ext cx="1434197" cy="3240168"/>
      </dsp:txXfrm>
    </dsp:sp>
    <dsp:sp modelId="{977E50D1-2CBD-4DE5-96FC-F867FC8DB962}">
      <dsp:nvSpPr>
        <dsp:cNvPr id="0" name=""/>
        <dsp:cNvSpPr/>
      </dsp:nvSpPr>
      <dsp:spPr>
        <a:xfrm>
          <a:off x="6990413" y="358599"/>
          <a:ext cx="1528191" cy="19722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A6945A-F36D-40C2-9D99-FA34B51073ED}">
      <dsp:nvSpPr>
        <dsp:cNvPr id="0" name=""/>
        <dsp:cNvSpPr/>
      </dsp:nvSpPr>
      <dsp:spPr>
        <a:xfrm rot="10800000">
          <a:off x="6990413" y="2689498"/>
          <a:ext cx="1528191" cy="3287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Участие родителей в образовательном процессе</a:t>
          </a:r>
          <a:endParaRPr lang="ru-RU" sz="14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Спортивный праздник «Папа, мама, я – спортивная семья».</a:t>
          </a:r>
          <a:endParaRPr lang="ru-RU" sz="1050" kern="1200" dirty="0"/>
        </a:p>
      </dsp:txBody>
      <dsp:txXfrm rot="10800000">
        <a:off x="7037410" y="2689498"/>
        <a:ext cx="1434197" cy="3240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1500A-0C67-45F2-9761-DD1B76481FBF}">
      <dsp:nvSpPr>
        <dsp:cNvPr id="0" name=""/>
        <dsp:cNvSpPr/>
      </dsp:nvSpPr>
      <dsp:spPr>
        <a:xfrm>
          <a:off x="3210923" y="2028150"/>
          <a:ext cx="1830536" cy="1747328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cap="small" normalizeH="0" baseline="0" dirty="0" smtClean="0">
              <a:solidFill>
                <a:srgbClr val="FF0000"/>
              </a:solidFill>
              <a:latin typeface="Georgia" pitchFamily="18" charset="0"/>
            </a:rPr>
            <a:t>ЗДОРОВЫЙ ОБРАЗ ЖИЗНИ В ДОУ</a:t>
          </a:r>
          <a:endParaRPr lang="ru-RU" sz="1400" b="1" i="1" kern="1200" cap="small" normalizeH="0" baseline="0" dirty="0">
            <a:solidFill>
              <a:srgbClr val="FF0000"/>
            </a:solidFill>
            <a:latin typeface="Georgia" pitchFamily="18" charset="0"/>
          </a:endParaRPr>
        </a:p>
      </dsp:txBody>
      <dsp:txXfrm>
        <a:off x="3478999" y="2284040"/>
        <a:ext cx="1294384" cy="1235548"/>
      </dsp:txXfrm>
    </dsp:sp>
    <dsp:sp modelId="{43617AF2-8C8D-42F9-8F15-A11E095415F9}">
      <dsp:nvSpPr>
        <dsp:cNvPr id="0" name=""/>
        <dsp:cNvSpPr/>
      </dsp:nvSpPr>
      <dsp:spPr>
        <a:xfrm rot="16200000">
          <a:off x="3951463" y="1460392"/>
          <a:ext cx="349455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003881" y="1611999"/>
        <a:ext cx="244619" cy="297567"/>
      </dsp:txXfrm>
    </dsp:sp>
    <dsp:sp modelId="{FF7EF456-57BB-4FBC-AE9D-18672666A18D}">
      <dsp:nvSpPr>
        <dsp:cNvPr id="0" name=""/>
        <dsp:cNvSpPr/>
      </dsp:nvSpPr>
      <dsp:spPr>
        <a:xfrm>
          <a:off x="3334101" y="-30958"/>
          <a:ext cx="1584179" cy="139975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Создание условий для физической активности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3566099" y="174032"/>
        <a:ext cx="1120183" cy="989777"/>
      </dsp:txXfrm>
    </dsp:sp>
    <dsp:sp modelId="{0D61ACA3-8A5C-45E2-810D-3D611D282DED}">
      <dsp:nvSpPr>
        <dsp:cNvPr id="0" name=""/>
        <dsp:cNvSpPr/>
      </dsp:nvSpPr>
      <dsp:spPr>
        <a:xfrm rot="18900000">
          <a:off x="4805793" y="1812305"/>
          <a:ext cx="323868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820022" y="1945845"/>
        <a:ext cx="226708" cy="297567"/>
      </dsp:txXfrm>
    </dsp:sp>
    <dsp:sp modelId="{548D5141-973F-4ADB-825C-68D27E7F77C7}">
      <dsp:nvSpPr>
        <dsp:cNvPr id="0" name=""/>
        <dsp:cNvSpPr/>
      </dsp:nvSpPr>
      <dsp:spPr>
        <a:xfrm>
          <a:off x="4907718" y="648725"/>
          <a:ext cx="1594734" cy="134838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Питание с учётом индивидуальной диеты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5141261" y="846192"/>
        <a:ext cx="1127648" cy="953453"/>
      </dsp:txXfrm>
    </dsp:sp>
    <dsp:sp modelId="{A4D75C28-1E6D-4923-9547-2F369BD43ACC}">
      <dsp:nvSpPr>
        <dsp:cNvPr id="0" name=""/>
        <dsp:cNvSpPr/>
      </dsp:nvSpPr>
      <dsp:spPr>
        <a:xfrm>
          <a:off x="5157220" y="2653841"/>
          <a:ext cx="278878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157220" y="2753030"/>
        <a:ext cx="195215" cy="297567"/>
      </dsp:txXfrm>
    </dsp:sp>
    <dsp:sp modelId="{F2D136D2-FC53-4E41-9806-6E788A609CE4}">
      <dsp:nvSpPr>
        <dsp:cNvPr id="0" name=""/>
        <dsp:cNvSpPr/>
      </dsp:nvSpPr>
      <dsp:spPr>
        <a:xfrm>
          <a:off x="5567645" y="2211157"/>
          <a:ext cx="1582879" cy="138131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Питание с медицинскими требованиями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5799452" y="2413445"/>
        <a:ext cx="1119265" cy="976736"/>
      </dsp:txXfrm>
    </dsp:sp>
    <dsp:sp modelId="{A8B1DD21-1646-4DE0-A09E-45DD80DCB35E}">
      <dsp:nvSpPr>
        <dsp:cNvPr id="0" name=""/>
        <dsp:cNvSpPr/>
      </dsp:nvSpPr>
      <dsp:spPr>
        <a:xfrm rot="2700000">
          <a:off x="4804345" y="3489009"/>
          <a:ext cx="314027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818141" y="3554890"/>
        <a:ext cx="219819" cy="297567"/>
      </dsp:txXfrm>
    </dsp:sp>
    <dsp:sp modelId="{BE469E01-A66B-4482-92E5-5FEF84A1EDEA}">
      <dsp:nvSpPr>
        <dsp:cNvPr id="0" name=""/>
        <dsp:cNvSpPr/>
      </dsp:nvSpPr>
      <dsp:spPr>
        <a:xfrm>
          <a:off x="4907718" y="3776189"/>
          <a:ext cx="1594734" cy="140903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Профилактика по снижению заболеваемости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5141261" y="3982538"/>
        <a:ext cx="1127648" cy="996341"/>
      </dsp:txXfrm>
    </dsp:sp>
    <dsp:sp modelId="{F25CF395-3B02-45E8-AB10-ABBA785721FD}">
      <dsp:nvSpPr>
        <dsp:cNvPr id="0" name=""/>
        <dsp:cNvSpPr/>
      </dsp:nvSpPr>
      <dsp:spPr>
        <a:xfrm rot="5400000">
          <a:off x="3946918" y="3855609"/>
          <a:ext cx="358546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000700" y="3901016"/>
        <a:ext cx="250982" cy="297567"/>
      </dsp:txXfrm>
    </dsp:sp>
    <dsp:sp modelId="{37F3A0EA-9FB8-402F-BFA2-B38662EB1E9E}">
      <dsp:nvSpPr>
        <dsp:cNvPr id="0" name=""/>
        <dsp:cNvSpPr/>
      </dsp:nvSpPr>
      <dsp:spPr>
        <a:xfrm>
          <a:off x="3334101" y="4451981"/>
          <a:ext cx="1584179" cy="136545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Использование разных форм организации физической активности</a:t>
          </a:r>
          <a:endParaRPr lang="ru-RU" sz="1050" kern="1200" dirty="0"/>
        </a:p>
      </dsp:txBody>
      <dsp:txXfrm>
        <a:off x="3566099" y="4651947"/>
        <a:ext cx="1120183" cy="965522"/>
      </dsp:txXfrm>
    </dsp:sp>
    <dsp:sp modelId="{A1B82DE1-023F-49DB-B99E-5F4592F7C4D2}">
      <dsp:nvSpPr>
        <dsp:cNvPr id="0" name=""/>
        <dsp:cNvSpPr/>
      </dsp:nvSpPr>
      <dsp:spPr>
        <a:xfrm rot="8100000">
          <a:off x="3134010" y="3489009"/>
          <a:ext cx="314027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3214422" y="3554890"/>
        <a:ext cx="219819" cy="297567"/>
      </dsp:txXfrm>
    </dsp:sp>
    <dsp:sp modelId="{7B85689C-D0BB-4BDF-95AE-659C17AFF104}">
      <dsp:nvSpPr>
        <dsp:cNvPr id="0" name=""/>
        <dsp:cNvSpPr/>
      </dsp:nvSpPr>
      <dsp:spPr>
        <a:xfrm>
          <a:off x="1749930" y="3776189"/>
          <a:ext cx="1594734" cy="140903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Создание условий для творческого самовыражения детей в процессе физической активности</a:t>
          </a:r>
          <a:endParaRPr lang="ru-RU" sz="1050" kern="1200" dirty="0"/>
        </a:p>
      </dsp:txBody>
      <dsp:txXfrm>
        <a:off x="1983473" y="3982538"/>
        <a:ext cx="1127648" cy="996341"/>
      </dsp:txXfrm>
    </dsp:sp>
    <dsp:sp modelId="{75F4A091-CF26-4044-A8EC-7335F3961AE5}">
      <dsp:nvSpPr>
        <dsp:cNvPr id="0" name=""/>
        <dsp:cNvSpPr/>
      </dsp:nvSpPr>
      <dsp:spPr>
        <a:xfrm rot="10800000">
          <a:off x="2833371" y="2653841"/>
          <a:ext cx="266803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2913412" y="2753030"/>
        <a:ext cx="186762" cy="297567"/>
      </dsp:txXfrm>
    </dsp:sp>
    <dsp:sp modelId="{2E6B3331-BFA7-4C29-AC64-B9018955E2E6}">
      <dsp:nvSpPr>
        <dsp:cNvPr id="0" name=""/>
        <dsp:cNvSpPr/>
      </dsp:nvSpPr>
      <dsp:spPr>
        <a:xfrm>
          <a:off x="1079074" y="2211157"/>
          <a:ext cx="1628447" cy="1381312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Становление у детей ценностей здорового образа жизни</a:t>
          </a:r>
          <a:endParaRPr lang="ru-RU" sz="1100" kern="1200" dirty="0"/>
        </a:p>
      </dsp:txBody>
      <dsp:txXfrm>
        <a:off x="1317555" y="2413445"/>
        <a:ext cx="1151485" cy="976736"/>
      </dsp:txXfrm>
    </dsp:sp>
    <dsp:sp modelId="{03E7505B-C1FD-4025-B053-70D0831A3658}">
      <dsp:nvSpPr>
        <dsp:cNvPr id="0" name=""/>
        <dsp:cNvSpPr/>
      </dsp:nvSpPr>
      <dsp:spPr>
        <a:xfrm rot="13500000">
          <a:off x="3130878" y="1816906"/>
          <a:ext cx="316757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3211989" y="1949692"/>
        <a:ext cx="221730" cy="297567"/>
      </dsp:txXfrm>
    </dsp:sp>
    <dsp:sp modelId="{0125D17E-BAE0-4EA3-ADFF-70EFA259B2C9}">
      <dsp:nvSpPr>
        <dsp:cNvPr id="0" name=""/>
        <dsp:cNvSpPr/>
      </dsp:nvSpPr>
      <dsp:spPr>
        <a:xfrm>
          <a:off x="1749930" y="626986"/>
          <a:ext cx="1594734" cy="139186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bg1"/>
              </a:solidFill>
            </a:rPr>
            <a:t>Индивидуальный подход в организации занятий</a:t>
          </a:r>
          <a:endParaRPr lang="ru-RU" sz="1050" kern="1200" dirty="0">
            <a:solidFill>
              <a:schemeClr val="bg1"/>
            </a:solidFill>
          </a:endParaRPr>
        </a:p>
      </dsp:txBody>
      <dsp:txXfrm>
        <a:off x="1983473" y="830820"/>
        <a:ext cx="1127648" cy="984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9417B-BB97-4266-8400-CFD641664C4A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8E72-9CDB-4240-A943-AC50B842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641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88E72-9CDB-4240-A943-AC50B84299C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67BFC3-9747-4A70-B851-C12BE901AFDD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307F89-D0B6-4767-9CE8-F3F39577F12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И ЗДОРОВЬЕ НАШИХ ДЕТЕЙ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29198"/>
            <a:ext cx="7854696" cy="1357322"/>
          </a:xfrm>
        </p:spPr>
        <p:txBody>
          <a:bodyPr>
            <a:noAutofit/>
          </a:bodyPr>
          <a:lstStyle/>
          <a:p>
            <a:pPr algn="ctr"/>
            <a:r>
              <a:rPr lang="ru-RU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1 квалификационной категории: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Терновская Оксана Сергеевна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 СОШ №4 дошкольные группы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Черепаново</a:t>
            </a: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58196" cy="4286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БЕЗОПАСНЫЕ УСЛОВИЯ ПРЕБЫВАНИЯ ДЕТЕЙ В ДЕТСКОМ САДУ.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5500726" cy="5857916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ru-RU" sz="1630" b="1" dirty="0" smtClean="0"/>
              <a:t>Безопасность</a:t>
            </a:r>
            <a:r>
              <a:rPr lang="ru-RU" sz="1630" dirty="0" smtClean="0"/>
              <a:t> – это не только обучение детей основам здорового образа жизни, не только осторожное и правильное поведение детей в тех или иных ситуациях. А так же и безопасность образовательного процесса:</a:t>
            </a:r>
          </a:p>
          <a:p>
            <a:r>
              <a:rPr lang="ru-RU" sz="1630" b="1" dirty="0" smtClean="0"/>
              <a:t>Безопасная среда </a:t>
            </a:r>
            <a:r>
              <a:rPr lang="ru-RU" sz="1630" dirty="0" smtClean="0"/>
              <a:t>(</a:t>
            </a:r>
            <a:r>
              <a:rPr lang="ru-RU" sz="1630" i="1" dirty="0" smtClean="0"/>
              <a:t>закреплённые шкафы, стеллажи; отсутствие ядовитых и колючих растений; безопасное расположение растений в группе; оборудование помещений, где находятся дети, соблюдая меры противопожарной безопасности</a:t>
            </a:r>
            <a:r>
              <a:rPr lang="ru-RU" sz="1630" dirty="0" smtClean="0"/>
              <a:t>) </a:t>
            </a:r>
          </a:p>
          <a:p>
            <a:r>
              <a:rPr lang="ru-RU" sz="1630" b="1" dirty="0" smtClean="0"/>
              <a:t>Правильное хранение различных материалов, медикаментов </a:t>
            </a:r>
            <a:r>
              <a:rPr lang="ru-RU" sz="1630" dirty="0" smtClean="0"/>
              <a:t>(</a:t>
            </a:r>
            <a:r>
              <a:rPr lang="ru-RU" sz="1630" i="1" dirty="0" smtClean="0"/>
              <a:t>ножницы, иголки находятся в недоступном для детей месте, соответствуют требованиям; лекарства находятся только в аптечке, аптечка в недоступном для детей месте; моющие средства находятся так же в недоступном для детей месте</a:t>
            </a:r>
            <a:r>
              <a:rPr lang="ru-RU" sz="1630" dirty="0" smtClean="0"/>
              <a:t>) </a:t>
            </a:r>
          </a:p>
          <a:p>
            <a:r>
              <a:rPr lang="ru-RU" sz="1630" b="1" dirty="0" smtClean="0"/>
              <a:t>Мебель, подобранная по росту детей; маркировка мебели.</a:t>
            </a:r>
          </a:p>
          <a:p>
            <a:r>
              <a:rPr lang="ru-RU" sz="1630" b="1" dirty="0" smtClean="0"/>
              <a:t>Маркировка постельного белья и полотенец .</a:t>
            </a:r>
          </a:p>
          <a:p>
            <a:r>
              <a:rPr lang="ru-RU" sz="1630" b="1" dirty="0" smtClean="0"/>
              <a:t>Правильное освещение .</a:t>
            </a:r>
            <a:endParaRPr lang="ru-RU" sz="1630" b="1" dirty="0"/>
          </a:p>
        </p:txBody>
      </p:sp>
      <p:pic>
        <p:nvPicPr>
          <p:cNvPr id="7" name="Содержимое 6" descr="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1714488"/>
            <a:ext cx="3357586" cy="3223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25782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dirty="0" smtClean="0"/>
              <a:t>РАБОТА С РОДИТЕЛЯМИ ПО ФОРМИРОВАНИЮ ЗДОРОВОГО ОБРАЗА ЖИЗНИ.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140503"/>
          </a:xfrm>
        </p:spPr>
        <p:txBody>
          <a:bodyPr>
            <a:normAutofit fontScale="77500" lnSpcReduction="20000"/>
          </a:bodyPr>
          <a:lstStyle/>
          <a:p>
            <a:pPr marL="0" indent="354013">
              <a:buNone/>
            </a:pPr>
            <a:r>
              <a:rPr lang="ru-RU" dirty="0" smtClean="0"/>
              <a:t>Для сохранения и укрепления здоровья детей необходимо:</a:t>
            </a:r>
          </a:p>
          <a:p>
            <a:pPr marL="0" indent="354013"/>
            <a:r>
              <a:rPr lang="ru-RU" dirty="0" smtClean="0"/>
              <a:t>Взаимодействие воспитателей, специалистов и родителей в вопросах оздоровления.</a:t>
            </a:r>
          </a:p>
          <a:p>
            <a:pPr marL="0" indent="354013"/>
            <a:r>
              <a:rPr lang="ru-RU" dirty="0" smtClean="0"/>
              <a:t>Пропаганда здорового образа жизни.</a:t>
            </a:r>
          </a:p>
          <a:p>
            <a:pPr marL="0" indent="354013"/>
            <a:r>
              <a:rPr lang="ru-RU" dirty="0" smtClean="0"/>
              <a:t>Создание условий в ДОУ и семье для занятий физической культурой.</a:t>
            </a:r>
          </a:p>
          <a:p>
            <a:pPr marL="0" indent="354013"/>
            <a:r>
              <a:rPr lang="ru-RU" dirty="0" smtClean="0"/>
              <a:t>Участие родителей в педпроцессе ДОУ.</a:t>
            </a:r>
          </a:p>
          <a:p>
            <a:pPr marL="0" indent="354013"/>
            <a:r>
              <a:rPr lang="ru-RU" dirty="0" smtClean="0"/>
              <a:t>Быть примером для детей в формировании здорового образа жизни.</a:t>
            </a:r>
          </a:p>
          <a:p>
            <a:pPr marL="0" indent="354013"/>
            <a:r>
              <a:rPr lang="ru-RU" dirty="0" smtClean="0"/>
              <a:t>Использовать разнообразные формы физической активности в ДОУ и семье.</a:t>
            </a:r>
          </a:p>
          <a:p>
            <a:pPr marL="0" indent="354013"/>
            <a:endParaRPr lang="ru-RU" dirty="0"/>
          </a:p>
        </p:txBody>
      </p:sp>
      <p:pic>
        <p:nvPicPr>
          <p:cNvPr id="1026" name="Picture 2" descr="D:\садик\оборудование\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1"/>
            <a:ext cx="3571900" cy="267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Danil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00504"/>
            <a:ext cx="3714744" cy="247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l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785794"/>
            <a:ext cx="4095779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Danil\Desktop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39702"/>
            <a:ext cx="4286280" cy="321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l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251" y="714356"/>
            <a:ext cx="2553741" cy="3415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Danil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5" y="785794"/>
            <a:ext cx="2571751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Danil\Desktop\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86190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ransition spd="med"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dc6172693f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4504556" cy="45045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ПРЕДИСЛОВИЕ.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997627"/>
          </a:xfrm>
        </p:spPr>
        <p:txBody>
          <a:bodyPr/>
          <a:lstStyle/>
          <a:p>
            <a:pPr marL="0" indent="354013">
              <a:buNone/>
            </a:pPr>
            <a:r>
              <a:rPr lang="ru-RU" dirty="0" smtClean="0"/>
              <a:t>Арабская пословица утверждает: «У кого есть здоровье, есть и надежда, а у кого есть надежда, есть всё».</a:t>
            </a:r>
          </a:p>
          <a:p>
            <a:pPr marL="0" indent="354013">
              <a:buNone/>
            </a:pPr>
            <a:r>
              <a:rPr lang="ru-RU" dirty="0" smtClean="0"/>
              <a:t>А.Ж. Лабрюйер о здоровье говорил следующее: «Здоровье – это то, что люди больше всего стремятся сохранить и меньше всего берегут».</a:t>
            </a:r>
            <a:endParaRPr lang="ru-RU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НОРМАТИВНО-ПРАВОВЫЕ ДОКУМЕНТЫ.</a:t>
            </a:r>
            <a:endParaRPr lang="ru-RU" b="1" dirty="0"/>
          </a:p>
        </p:txBody>
      </p:sp>
      <p:pic>
        <p:nvPicPr>
          <p:cNvPr id="5" name="Содержимое 4" descr="зако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2448271" cy="515019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71800" y="1571612"/>
            <a:ext cx="6086480" cy="4783313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ru-RU" sz="1800" dirty="0" smtClean="0"/>
              <a:t>В концепции дошкольного воспитания решению проблем, связанных с охраной и укреплением здоровья детей, отводится ведущее место.</a:t>
            </a:r>
          </a:p>
          <a:p>
            <a:pPr marL="0" indent="360363">
              <a:buNone/>
            </a:pPr>
            <a:r>
              <a:rPr lang="ru-RU" sz="1800" dirty="0" smtClean="0"/>
              <a:t>Сегодня сохранение и укрепление здоровья детей – одна из главных стратегических задач развития страны. Она регламентируется и обеспечивается такими нормативно-правовыми документами, как:</a:t>
            </a:r>
          </a:p>
          <a:p>
            <a:r>
              <a:rPr lang="ru-RU" sz="1800" dirty="0" smtClean="0"/>
              <a:t>Закон РФ «Об образовании» (ст. 51). </a:t>
            </a:r>
          </a:p>
          <a:p>
            <a:r>
              <a:rPr lang="ru-RU" sz="1800" dirty="0" smtClean="0"/>
              <a:t>«О санитарно-эпидемиологическом благополучии населения». </a:t>
            </a:r>
          </a:p>
          <a:p>
            <a:pPr marL="0" indent="365125">
              <a:buNone/>
            </a:pPr>
            <a:r>
              <a:rPr lang="ru-RU" sz="1800" dirty="0" smtClean="0"/>
              <a:t>А так же Указами Президента России: </a:t>
            </a:r>
          </a:p>
          <a:p>
            <a:r>
              <a:rPr lang="ru-RU" sz="1800" dirty="0" smtClean="0"/>
              <a:t>«О неотложных мерах по обеспечению здоровья населения РФ». </a:t>
            </a:r>
          </a:p>
          <a:p>
            <a:r>
              <a:rPr lang="ru-RU" sz="1800" dirty="0" smtClean="0"/>
              <a:t>«Об утверждении основных направлений государственной социальной политики по улучшению положения детей в РФ». </a:t>
            </a:r>
            <a:endParaRPr lang="ru-RU" sz="1800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7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257676" cy="5760640"/>
          </a:xfrm>
        </p:spPr>
        <p:txBody>
          <a:bodyPr>
            <a:normAutofit lnSpcReduction="10000"/>
          </a:bodyPr>
          <a:lstStyle/>
          <a:p>
            <a:pPr marL="0" indent="360363">
              <a:buNone/>
            </a:pPr>
            <a:r>
              <a:rPr lang="ru-RU" dirty="0" smtClean="0"/>
              <a:t>По данным НИИ гигиены и профилактики заболеваний детей , подростков, молодёжи, за последние десятилетия состояние здоровья дошкольников ухудшается, увеличивается число детей, имеющих различные отклонения в состоянии здоровья и хронические заболевания.</a:t>
            </a:r>
          </a:p>
          <a:p>
            <a:pPr marL="0" indent="360363">
              <a:buNone/>
            </a:pPr>
            <a:r>
              <a:rPr lang="ru-RU" dirty="0" smtClean="0"/>
              <a:t>Проблемы со здоровьем наблюдаются и в нашем детском саду. </a:t>
            </a:r>
            <a:endParaRPr lang="ru-RU" dirty="0"/>
          </a:p>
        </p:txBody>
      </p:sp>
      <p:pic>
        <p:nvPicPr>
          <p:cNvPr id="5" name="Содержимое 4" descr="farmacia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0909"/>
          <a:stretch>
            <a:fillRect/>
          </a:stretch>
        </p:blipFill>
        <p:spPr>
          <a:xfrm>
            <a:off x="4932040" y="1628800"/>
            <a:ext cx="3653543" cy="3528392"/>
          </a:xfr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ОСНОВНЫЕ ЗАДАЧИ ПО СОХРАНИЕНИЮ И УКРЕПЛЕНИЮ ЗДОРОВЬЯ.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1357298"/>
            <a:ext cx="4254502" cy="571504"/>
          </a:xfrm>
        </p:spPr>
        <p:txBody>
          <a:bodyPr/>
          <a:lstStyle/>
          <a:p>
            <a:pPr algn="ctr"/>
            <a:r>
              <a:rPr lang="ru-RU" dirty="0" smtClean="0"/>
              <a:t>Основные задачи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85720" y="2000240"/>
            <a:ext cx="4071966" cy="43600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Создавать условия для формирования естественности посильности движений, добровольности и желания их выполнять (</a:t>
            </a:r>
            <a:r>
              <a:rPr lang="ru-RU" i="1" dirty="0" smtClean="0"/>
              <a:t>физическое здоровье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Обеспечить ребёнку чувства психической защищённости, доверия к миру, радости (</a:t>
            </a:r>
            <a:r>
              <a:rPr lang="ru-RU" i="1" dirty="0" smtClean="0"/>
              <a:t>психическое здоровье</a:t>
            </a:r>
            <a:r>
              <a:rPr lang="ru-RU" dirty="0" smtClean="0"/>
              <a:t>)</a:t>
            </a:r>
            <a:r>
              <a:rPr lang="ru-RU" i="1" dirty="0" smtClean="0"/>
              <a:t>.</a:t>
            </a:r>
          </a:p>
          <a:p>
            <a:r>
              <a:rPr lang="ru-RU" dirty="0" smtClean="0"/>
              <a:t>Формировать начало личности, развивать индивидуальность, базис личностной культуры (</a:t>
            </a:r>
            <a:r>
              <a:rPr lang="ru-RU" i="1" dirty="0" smtClean="0"/>
              <a:t>социальное здоровье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9" name="Содержимое 8" descr="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1" y="1500174"/>
            <a:ext cx="3429025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5095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Направления работы</a:t>
            </a:r>
            <a:endParaRPr lang="ru-RU" sz="2400" b="1" dirty="0">
              <a:latin typeface="+mn-lt"/>
            </a:endParaRPr>
          </a:p>
        </p:txBody>
      </p:sp>
      <p:sp>
        <p:nvSpPr>
          <p:cNvPr id="11" name="Содержимое 7"/>
          <p:cNvSpPr>
            <a:spLocks noGrp="1"/>
          </p:cNvSpPr>
          <p:nvPr>
            <p:ph sz="half" idx="2"/>
          </p:nvPr>
        </p:nvSpPr>
        <p:spPr>
          <a:xfrm>
            <a:off x="357158" y="1000108"/>
            <a:ext cx="8329642" cy="26432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Специально-организованная детская деятельность.</a:t>
            </a:r>
          </a:p>
          <a:p>
            <a:r>
              <a:rPr lang="ru-RU" dirty="0" smtClean="0"/>
              <a:t>Создание условий для самостоятельной двигательной активности.</a:t>
            </a:r>
          </a:p>
          <a:p>
            <a:r>
              <a:rPr lang="ru-RU" dirty="0" smtClean="0"/>
              <a:t>Профилактика заболеваний и закаливание.</a:t>
            </a:r>
          </a:p>
          <a:p>
            <a:r>
              <a:rPr lang="ru-RU" dirty="0" smtClean="0"/>
              <a:t>Психологический комфорт в семье, группе, ДОО.</a:t>
            </a:r>
          </a:p>
          <a:p>
            <a:r>
              <a:rPr lang="ru-RU" dirty="0" smtClean="0"/>
              <a:t>Воспитание любви и уважения к своему телу.</a:t>
            </a:r>
          </a:p>
          <a:p>
            <a:r>
              <a:rPr lang="ru-RU" dirty="0" smtClean="0"/>
              <a:t>Закладывание основ психологической неустойчивости к неуспеху.</a:t>
            </a:r>
          </a:p>
          <a:p>
            <a:r>
              <a:rPr lang="ru-RU" dirty="0" smtClean="0"/>
              <a:t>Подготовка к жизни в обществе. Установление связей с социумом.</a:t>
            </a:r>
          </a:p>
          <a:p>
            <a:r>
              <a:rPr lang="ru-RU" dirty="0" smtClean="0"/>
              <a:t>Знакомство с культурой быта, предпосылки к трудовой деятельности.</a:t>
            </a:r>
          </a:p>
          <a:p>
            <a:r>
              <a:rPr lang="ru-RU" dirty="0" smtClean="0"/>
              <a:t>Взаимодействие со взрослыми на  основе сотрудничества.</a:t>
            </a:r>
            <a:endParaRPr lang="ru-RU" dirty="0"/>
          </a:p>
        </p:txBody>
      </p:sp>
      <p:pic>
        <p:nvPicPr>
          <p:cNvPr id="7" name="Содержимое 6" descr="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43174" y="3571876"/>
            <a:ext cx="4000528" cy="2864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0" decel="100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7904128"/>
              </p:ext>
            </p:extLst>
          </p:nvPr>
        </p:nvGraphicFramePr>
        <p:xfrm>
          <a:off x="142844" y="642918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МОДЕЛЬ ОРГАНИЗОВАННОЙ ДЕЯТЕЛЬНОСТИ ДЕТЕЙ.</a:t>
            </a:r>
            <a:endParaRPr lang="ru-RU" sz="2400" b="1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143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800" b="1" dirty="0" smtClean="0"/>
              <a:t>МОДЕЛЬ «ЗДОРОВЫЙ ОБРАЗ ЖИЗНИ ДОШКОЛЬНИКА В ДОУ».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5786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ПРОГРАММА «БЕЗОПАСНОСТЬ».</a:t>
            </a:r>
            <a:endParaRPr lang="ru-RU" b="1" dirty="0"/>
          </a:p>
        </p:txBody>
      </p:sp>
      <p:pic>
        <p:nvPicPr>
          <p:cNvPr id="5" name="Содержимое 4" descr="big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428596" y="1285860"/>
            <a:ext cx="3357586" cy="5025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500174"/>
            <a:ext cx="4786346" cy="4854751"/>
          </a:xfrm>
        </p:spPr>
        <p:txBody>
          <a:bodyPr>
            <a:normAutofit lnSpcReduction="10000"/>
          </a:bodyPr>
          <a:lstStyle/>
          <a:p>
            <a:pPr marL="0" indent="360363">
              <a:buNone/>
            </a:pPr>
            <a:r>
              <a:rPr lang="ru-RU" dirty="0" smtClean="0"/>
              <a:t>Программа Н.Н. Авдеевой, О.Л. Князевой, Р.Б. Стеркиной «Безопасность».</a:t>
            </a:r>
          </a:p>
          <a:p>
            <a:pPr marL="0" indent="360363">
              <a:buNone/>
            </a:pPr>
            <a:r>
              <a:rPr lang="ru-RU" dirty="0" smtClean="0"/>
              <a:t>Основные разделы:</a:t>
            </a:r>
          </a:p>
          <a:p>
            <a:pPr marL="0" indent="360363"/>
            <a:r>
              <a:rPr lang="ru-RU" i="1" dirty="0" smtClean="0"/>
              <a:t>Ребёнок и другие люди.</a:t>
            </a:r>
          </a:p>
          <a:p>
            <a:pPr marL="0" indent="360363"/>
            <a:r>
              <a:rPr lang="ru-RU" i="1" dirty="0" smtClean="0"/>
              <a:t>Ребёнок и природа.</a:t>
            </a:r>
          </a:p>
          <a:p>
            <a:pPr marL="0" indent="360363"/>
            <a:r>
              <a:rPr lang="ru-RU" i="1" dirty="0" smtClean="0"/>
              <a:t>Ребёнок дома.</a:t>
            </a:r>
          </a:p>
          <a:p>
            <a:pPr marL="0" indent="360363"/>
            <a:r>
              <a:rPr lang="ru-RU" i="1" dirty="0" smtClean="0"/>
              <a:t>Здоровье ребёнка.</a:t>
            </a:r>
          </a:p>
          <a:p>
            <a:pPr marL="0" indent="360363"/>
            <a:r>
              <a:rPr lang="ru-RU" i="1" dirty="0" smtClean="0"/>
              <a:t>Эмоциональное благополучие ребёнка.</a:t>
            </a:r>
          </a:p>
          <a:p>
            <a:pPr marL="0" indent="360363"/>
            <a:r>
              <a:rPr lang="ru-RU" i="1" dirty="0" smtClean="0"/>
              <a:t>Ребёнок на улице.</a:t>
            </a:r>
            <a:endParaRPr lang="ru-RU" i="1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1535</TotalTime>
  <Words>755</Words>
  <Application>Microsoft Office PowerPoint</Application>
  <PresentationFormat>Экран (4:3)</PresentationFormat>
  <Paragraphs>90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БЕЗОПАСНОСТЬ И ЗДОРОВЬЕ НАШИХ ДЕТЕЙ</vt:lpstr>
      <vt:lpstr>ПРЕДИСЛОВИЕ.</vt:lpstr>
      <vt:lpstr>НОРМАТИВНО-ПРАВОВЫЕ ДОКУМЕНТЫ.</vt:lpstr>
      <vt:lpstr>Слайд 4</vt:lpstr>
      <vt:lpstr>ОСНОВНЫЕ ЗАДАЧИ ПО СОХРАНИЕНИЮ И УКРЕПЛЕНИЮ ЗДОРОВЬЯ.</vt:lpstr>
      <vt:lpstr>Направления работы</vt:lpstr>
      <vt:lpstr>МОДЕЛЬ ОРГАНИЗОВАННОЙ ДЕЯТЕЛЬНОСТИ ДЕТЕЙ.</vt:lpstr>
      <vt:lpstr>МОДЕЛЬ «ЗДОРОВЫЙ ОБРАЗ ЖИЗНИ ДОШКОЛЬНИКА В ДОУ».</vt:lpstr>
      <vt:lpstr>ПРОГРАММА «БЕЗОПАСНОСТЬ».</vt:lpstr>
      <vt:lpstr>БЕЗОПАСНЫЕ УСЛОВИЯ ПРЕБЫВАНИЯ ДЕТЕЙ В ДЕТСКОМ САДУ.</vt:lpstr>
      <vt:lpstr>РАБОТА С РОДИТЕЛЯМИ ПО ФОРМИРОВАНИЮ ЗДОРОВОГО ОБРАЗА ЖИЗНИ.</vt:lpstr>
      <vt:lpstr>Слайд 12</vt:lpstr>
      <vt:lpstr>Слайд 13</vt:lpstr>
      <vt:lpstr>Спасибо за внимание!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И ЗДОРОВЬЕ НАШИХ ДНТЕЙ</dc:title>
  <dc:creator>марина</dc:creator>
  <cp:lastModifiedBy>Danil</cp:lastModifiedBy>
  <cp:revision>165</cp:revision>
  <dcterms:created xsi:type="dcterms:W3CDTF">2011-02-28T17:26:13Z</dcterms:created>
  <dcterms:modified xsi:type="dcterms:W3CDTF">2019-08-15T15:40:17Z</dcterms:modified>
</cp:coreProperties>
</file>